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73" r:id="rId1"/>
    <p:sldMasterId id="2147483805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8" r:id="rId4"/>
    <p:sldId id="837" r:id="rId5"/>
    <p:sldId id="261" r:id="rId6"/>
    <p:sldId id="263" r:id="rId7"/>
    <p:sldId id="852" r:id="rId8"/>
    <p:sldId id="853" r:id="rId9"/>
    <p:sldId id="264" r:id="rId10"/>
    <p:sldId id="856" r:id="rId11"/>
    <p:sldId id="838" r:id="rId12"/>
    <p:sldId id="265" r:id="rId13"/>
    <p:sldId id="267" r:id="rId14"/>
    <p:sldId id="268" r:id="rId15"/>
    <p:sldId id="271" r:id="rId16"/>
    <p:sldId id="847" r:id="rId17"/>
    <p:sldId id="846" r:id="rId18"/>
    <p:sldId id="849" r:id="rId19"/>
    <p:sldId id="839" r:id="rId20"/>
    <p:sldId id="842" r:id="rId21"/>
    <p:sldId id="859" r:id="rId22"/>
    <p:sldId id="843" r:id="rId23"/>
    <p:sldId id="845" r:id="rId24"/>
    <p:sldId id="858" r:id="rId25"/>
    <p:sldId id="844" r:id="rId26"/>
    <p:sldId id="857" r:id="rId27"/>
    <p:sldId id="269" r:id="rId28"/>
    <p:sldId id="860" r:id="rId29"/>
    <p:sldId id="855" r:id="rId30"/>
    <p:sldId id="854" r:id="rId31"/>
    <p:sldId id="861" r:id="rId32"/>
  </p:sldIdLst>
  <p:sldSz cx="12192000" cy="6858000"/>
  <p:notesSz cx="6858000" cy="9144000"/>
  <p:embeddedFontLst>
    <p:embeddedFont>
      <p:font typeface="DOUYU Font" pitchFamily="2" charset="-122"/>
      <p:regular r:id="rId35"/>
    </p:embeddedFont>
    <p:embeddedFont>
      <p:font typeface="Impact" panose="020B0806030902050204" pitchFamily="34" charset="0"/>
      <p:regular r:id="rId36"/>
    </p:embeddedFont>
    <p:embeddedFont>
      <p:font typeface="ROG Fonts" panose="00000500000000000000" pitchFamily="50" charset="0"/>
      <p:regular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等线" panose="02010600030101010101" pitchFamily="2" charset="-122"/>
      <p:regular r:id="rId40"/>
      <p:bold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正" initials="周正" lastIdx="1" clrIdx="0">
    <p:extLst>
      <p:ext uri="{19B8F6BF-5375-455C-9EA6-DF929625EA0E}">
        <p15:presenceInfo xmlns:p15="http://schemas.microsoft.com/office/powerpoint/2012/main" userId="周正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2C3"/>
    <a:srgbClr val="F1C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4149EC-7504-4919-84F8-1334459FEA61}" v="23" dt="2025-05-06T08:14:52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1691" autoAdjust="0"/>
  </p:normalViewPr>
  <p:slideViewPr>
    <p:cSldViewPr snapToGrid="0">
      <p:cViewPr varScale="1">
        <p:scale>
          <a:sx n="88" d="100"/>
          <a:sy n="88" d="100"/>
        </p:scale>
        <p:origin x="7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651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GYE ZHOU" userId="55c96058e0a1801d" providerId="LiveId" clId="{777345F0-31EE-4A85-8009-C01EF5764D63}"/>
    <pc:docChg chg="undo redo custSel addSld delSld modSld sldOrd delMainMaster modMainMaster">
      <pc:chgData name="BINGYE ZHOU" userId="55c96058e0a1801d" providerId="LiveId" clId="{777345F0-31EE-4A85-8009-C01EF5764D63}" dt="2025-02-24T12:23:46.850" v="6986" actId="1076"/>
      <pc:docMkLst>
        <pc:docMk/>
      </pc:docMkLst>
      <pc:sldChg chg="addSp delSp modSp mod">
        <pc:chgData name="BINGYE ZHOU" userId="55c96058e0a1801d" providerId="LiveId" clId="{777345F0-31EE-4A85-8009-C01EF5764D63}" dt="2025-02-24T08:31:01.139" v="6826" actId="478"/>
        <pc:sldMkLst>
          <pc:docMk/>
          <pc:sldMk cId="2741602888" sldId="256"/>
        </pc:sldMkLst>
        <pc:spChg chg="mod">
          <ac:chgData name="BINGYE ZHOU" userId="55c96058e0a1801d" providerId="LiveId" clId="{777345F0-31EE-4A85-8009-C01EF5764D63}" dt="2025-02-24T08:29:55.097" v="6816" actId="20577"/>
          <ac:spMkLst>
            <pc:docMk/>
            <pc:sldMk cId="2741602888" sldId="256"/>
            <ac:spMk id="10" creationId="{3D2CE6A2-47EF-4F75-B311-651D3D62C954}"/>
          </ac:spMkLst>
        </pc:spChg>
      </pc:sldChg>
      <pc:sldChg chg="modSp del mod">
        <pc:chgData name="BINGYE ZHOU" userId="55c96058e0a1801d" providerId="LiveId" clId="{777345F0-31EE-4A85-8009-C01EF5764D63}" dt="2025-01-26T08:15:55.716" v="83" actId="47"/>
        <pc:sldMkLst>
          <pc:docMk/>
          <pc:sldMk cId="2233891349" sldId="257"/>
        </pc:sldMkLst>
      </pc:sldChg>
      <pc:sldChg chg="addSp delSp modSp mod">
        <pc:chgData name="BINGYE ZHOU" userId="55c96058e0a1801d" providerId="LiveId" clId="{777345F0-31EE-4A85-8009-C01EF5764D63}" dt="2025-02-24T08:30:57.636" v="6825" actId="20577"/>
        <pc:sldMkLst>
          <pc:docMk/>
          <pc:sldMk cId="2793730225" sldId="258"/>
        </pc:sldMkLst>
        <pc:spChg chg="add mod">
          <ac:chgData name="BINGYE ZHOU" userId="55c96058e0a1801d" providerId="LiveId" clId="{777345F0-31EE-4A85-8009-C01EF5764D63}" dt="2025-02-24T08:30:57.636" v="6825" actId="20577"/>
          <ac:spMkLst>
            <pc:docMk/>
            <pc:sldMk cId="2793730225" sldId="258"/>
            <ac:spMk id="3" creationId="{B40C72F3-FE77-4E7B-8099-3BA28A642AE3}"/>
          </ac:spMkLst>
        </pc:spChg>
      </pc:sldChg>
      <pc:sldChg chg="modSp del mod">
        <pc:chgData name="BINGYE ZHOU" userId="55c96058e0a1801d" providerId="LiveId" clId="{777345F0-31EE-4A85-8009-C01EF5764D63}" dt="2025-01-26T09:32:30.184" v="1532" actId="2696"/>
        <pc:sldMkLst>
          <pc:docMk/>
          <pc:sldMk cId="3843687006" sldId="259"/>
        </pc:sldMkLst>
      </pc:sldChg>
      <pc:sldChg chg="modSp del mod">
        <pc:chgData name="BINGYE ZHOU" userId="55c96058e0a1801d" providerId="LiveId" clId="{777345F0-31EE-4A85-8009-C01EF5764D63}" dt="2025-01-26T09:32:45.997" v="1536" actId="2696"/>
        <pc:sldMkLst>
          <pc:docMk/>
          <pc:sldMk cId="247376989" sldId="260"/>
        </pc:sldMkLst>
      </pc:sldChg>
      <pc:sldChg chg="addSp delSp modSp mod">
        <pc:chgData name="BINGYE ZHOU" userId="55c96058e0a1801d" providerId="LiveId" clId="{777345F0-31EE-4A85-8009-C01EF5764D63}" dt="2025-02-24T08:31:16.614" v="6836" actId="20577"/>
        <pc:sldMkLst>
          <pc:docMk/>
          <pc:sldMk cId="334569943" sldId="261"/>
        </pc:sldMkLst>
        <pc:spChg chg="add del mod">
          <ac:chgData name="BINGYE ZHOU" userId="55c96058e0a1801d" providerId="LiveId" clId="{777345F0-31EE-4A85-8009-C01EF5764D63}" dt="2025-02-24T08:31:16.614" v="6836" actId="20577"/>
          <ac:spMkLst>
            <pc:docMk/>
            <pc:sldMk cId="334569943" sldId="261"/>
            <ac:spMk id="4" creationId="{048163F5-1322-3B0D-6537-E7913732BEF4}"/>
          </ac:spMkLst>
        </pc:spChg>
      </pc:sldChg>
      <pc:sldChg chg="addSp delSp modSp add del mod">
        <pc:chgData name="BINGYE ZHOU" userId="55c96058e0a1801d" providerId="LiveId" clId="{777345F0-31EE-4A85-8009-C01EF5764D63}" dt="2025-01-26T09:39:26.979" v="1747" actId="2696"/>
        <pc:sldMkLst>
          <pc:docMk/>
          <pc:sldMk cId="457737487" sldId="262"/>
        </pc:sldMkLst>
      </pc:sldChg>
      <pc:sldChg chg="addSp delSp modSp mod">
        <pc:chgData name="BINGYE ZHOU" userId="55c96058e0a1801d" providerId="LiveId" clId="{777345F0-31EE-4A85-8009-C01EF5764D63}" dt="2025-02-24T08:31:23.194" v="6839" actId="20577"/>
        <pc:sldMkLst>
          <pc:docMk/>
          <pc:sldMk cId="1754345238" sldId="263"/>
        </pc:sldMkLst>
        <pc:spChg chg="add mod">
          <ac:chgData name="BINGYE ZHOU" userId="55c96058e0a1801d" providerId="LiveId" clId="{777345F0-31EE-4A85-8009-C01EF5764D63}" dt="2025-02-24T08:31:23.194" v="6839" actId="20577"/>
          <ac:spMkLst>
            <pc:docMk/>
            <pc:sldMk cId="1754345238" sldId="263"/>
            <ac:spMk id="8" creationId="{E37B2AC8-0C85-44EB-8E64-D48496A8450F}"/>
          </ac:spMkLst>
        </pc:spChg>
        <pc:picChg chg="mod topLvl">
          <ac:chgData name="BINGYE ZHOU" userId="55c96058e0a1801d" providerId="LiveId" clId="{777345F0-31EE-4A85-8009-C01EF5764D63}" dt="2025-02-05T06:56:25.171" v="3423" actId="164"/>
          <ac:picMkLst>
            <pc:docMk/>
            <pc:sldMk cId="1754345238" sldId="263"/>
            <ac:picMk id="4" creationId="{04FBD8B3-412A-41B8-86D3-7D10FAE0DB48}"/>
          </ac:picMkLst>
        </pc:picChg>
        <pc:picChg chg="add mod topLvl">
          <ac:chgData name="BINGYE ZHOU" userId="55c96058e0a1801d" providerId="LiveId" clId="{777345F0-31EE-4A85-8009-C01EF5764D63}" dt="2025-02-05T06:56:36.299" v="3425" actId="164"/>
          <ac:picMkLst>
            <pc:docMk/>
            <pc:sldMk cId="1754345238" sldId="263"/>
            <ac:picMk id="6" creationId="{B92618B1-FD61-8866-D460-26DC25F137CE}"/>
          </ac:picMkLst>
        </pc:picChg>
        <pc:picChg chg="mod topLvl">
          <ac:chgData name="BINGYE ZHOU" userId="55c96058e0a1801d" providerId="LiveId" clId="{777345F0-31EE-4A85-8009-C01EF5764D63}" dt="2025-02-05T06:57:09.811" v="3431" actId="164"/>
          <ac:picMkLst>
            <pc:docMk/>
            <pc:sldMk cId="1754345238" sldId="263"/>
            <ac:picMk id="20" creationId="{74B32652-B5C7-407B-9CB3-3B241A189819}"/>
          </ac:picMkLst>
        </pc:picChg>
      </pc:sldChg>
      <pc:sldChg chg="addSp delSp modSp mod">
        <pc:chgData name="BINGYE ZHOU" userId="55c96058e0a1801d" providerId="LiveId" clId="{777345F0-31EE-4A85-8009-C01EF5764D63}" dt="2025-02-24T08:31:29.203" v="6842" actId="20577"/>
        <pc:sldMkLst>
          <pc:docMk/>
          <pc:sldMk cId="326768972" sldId="264"/>
        </pc:sldMkLst>
        <pc:spChg chg="add mod">
          <ac:chgData name="BINGYE ZHOU" userId="55c96058e0a1801d" providerId="LiveId" clId="{777345F0-31EE-4A85-8009-C01EF5764D63}" dt="2025-02-24T08:31:29.203" v="6842" actId="20577"/>
          <ac:spMkLst>
            <pc:docMk/>
            <pc:sldMk cId="326768972" sldId="264"/>
            <ac:spMk id="3" creationId="{657F9086-DD9B-F029-0D0B-BA85EE0C1324}"/>
          </ac:spMkLst>
        </pc:spChg>
        <pc:spChg chg="mod topLvl">
          <ac:chgData name="BINGYE ZHOU" userId="55c96058e0a1801d" providerId="LiveId" clId="{777345F0-31EE-4A85-8009-C01EF5764D63}" dt="2025-02-05T06:50:03.179" v="3297" actId="164"/>
          <ac:spMkLst>
            <pc:docMk/>
            <pc:sldMk cId="326768972" sldId="264"/>
            <ac:spMk id="4" creationId="{4F31E676-2414-4CDF-B959-111113CDBC0C}"/>
          </ac:spMkLst>
        </pc:spChg>
        <pc:spChg chg="add del mod topLvl">
          <ac:chgData name="BINGYE ZHOU" userId="55c96058e0a1801d" providerId="LiveId" clId="{777345F0-31EE-4A85-8009-C01EF5764D63}" dt="2025-02-05T06:50:03.179" v="3297" actId="164"/>
          <ac:spMkLst>
            <pc:docMk/>
            <pc:sldMk cId="326768972" sldId="264"/>
            <ac:spMk id="11" creationId="{6444476F-7FA5-452C-B0F8-08BA87E1A4BC}"/>
          </ac:spMkLst>
        </pc:spChg>
        <pc:spChg chg="mod topLvl">
          <ac:chgData name="BINGYE ZHOU" userId="55c96058e0a1801d" providerId="LiveId" clId="{777345F0-31EE-4A85-8009-C01EF5764D63}" dt="2025-02-05T06:50:03.179" v="3297" actId="164"/>
          <ac:spMkLst>
            <pc:docMk/>
            <pc:sldMk cId="326768972" sldId="264"/>
            <ac:spMk id="12" creationId="{1E90818D-5857-4FC9-9D85-C9665638F9B6}"/>
          </ac:spMkLst>
        </pc:spChg>
        <pc:spChg chg="add mod topLvl">
          <ac:chgData name="BINGYE ZHOU" userId="55c96058e0a1801d" providerId="LiveId" clId="{777345F0-31EE-4A85-8009-C01EF5764D63}" dt="2025-02-05T06:51:18.179" v="3315" actId="164"/>
          <ac:spMkLst>
            <pc:docMk/>
            <pc:sldMk cId="326768972" sldId="264"/>
            <ac:spMk id="14" creationId="{8A77AA7E-413A-D381-A147-FF6D5B11769D}"/>
          </ac:spMkLst>
        </pc:spChg>
        <pc:spChg chg="add mod topLvl">
          <ac:chgData name="BINGYE ZHOU" userId="55c96058e0a1801d" providerId="LiveId" clId="{777345F0-31EE-4A85-8009-C01EF5764D63}" dt="2025-02-05T06:51:10.433" v="3314" actId="164"/>
          <ac:spMkLst>
            <pc:docMk/>
            <pc:sldMk cId="326768972" sldId="264"/>
            <ac:spMk id="18" creationId="{EE330CBE-4628-4A0A-AB79-E15B7CEF3A7C}"/>
          </ac:spMkLst>
        </pc:spChg>
        <pc:spChg chg="add mod topLvl">
          <ac:chgData name="BINGYE ZHOU" userId="55c96058e0a1801d" providerId="LiveId" clId="{777345F0-31EE-4A85-8009-C01EF5764D63}" dt="2025-02-05T06:51:10.433" v="3314" actId="164"/>
          <ac:spMkLst>
            <pc:docMk/>
            <pc:sldMk cId="326768972" sldId="264"/>
            <ac:spMk id="19" creationId="{40EF56B1-4A0B-4A6C-ADB3-03AC1B12D2FE}"/>
          </ac:spMkLst>
        </pc:spChg>
        <pc:spChg chg="add mod topLvl">
          <ac:chgData name="BINGYE ZHOU" userId="55c96058e0a1801d" providerId="LiveId" clId="{777345F0-31EE-4A85-8009-C01EF5764D63}" dt="2025-02-05T06:51:10.433" v="3314" actId="164"/>
          <ac:spMkLst>
            <pc:docMk/>
            <pc:sldMk cId="326768972" sldId="264"/>
            <ac:spMk id="20" creationId="{8E5F7AD2-35C3-0B85-7447-F14B3580F0EA}"/>
          </ac:spMkLst>
        </pc:spChg>
        <pc:spChg chg="mod topLvl">
          <ac:chgData name="BINGYE ZHOU" userId="55c96058e0a1801d" providerId="LiveId" clId="{777345F0-31EE-4A85-8009-C01EF5764D63}" dt="2025-02-05T06:51:18.179" v="3315" actId="164"/>
          <ac:spMkLst>
            <pc:docMk/>
            <pc:sldMk cId="326768972" sldId="264"/>
            <ac:spMk id="26" creationId="{CE2082FF-85E9-4F21-87DD-A108C71AD22C}"/>
          </ac:spMkLst>
        </pc:spChg>
        <pc:spChg chg="mod topLvl">
          <ac:chgData name="BINGYE ZHOU" userId="55c96058e0a1801d" providerId="LiveId" clId="{777345F0-31EE-4A85-8009-C01EF5764D63}" dt="2025-02-05T06:51:18.179" v="3315" actId="164"/>
          <ac:spMkLst>
            <pc:docMk/>
            <pc:sldMk cId="326768972" sldId="264"/>
            <ac:spMk id="29" creationId="{CF589F8E-D543-4362-B11E-D26BBA3FA31D}"/>
          </ac:spMkLst>
        </pc:spChg>
        <pc:grpChg chg="add mod">
          <ac:chgData name="BINGYE ZHOU" userId="55c96058e0a1801d" providerId="LiveId" clId="{777345F0-31EE-4A85-8009-C01EF5764D63}" dt="2025-02-05T06:51:37.055" v="3317" actId="164"/>
          <ac:grpSpMkLst>
            <pc:docMk/>
            <pc:sldMk cId="326768972" sldId="264"/>
            <ac:grpSpMk id="25" creationId="{16CD832C-94FF-4191-2D54-D17AE012CA76}"/>
          </ac:grpSpMkLst>
        </pc:grpChg>
        <pc:grpChg chg="add mod">
          <ac:chgData name="BINGYE ZHOU" userId="55c96058e0a1801d" providerId="LiveId" clId="{777345F0-31EE-4A85-8009-C01EF5764D63}" dt="2025-02-05T06:51:37.055" v="3317" actId="164"/>
          <ac:grpSpMkLst>
            <pc:docMk/>
            <pc:sldMk cId="326768972" sldId="264"/>
            <ac:grpSpMk id="28" creationId="{1E25B52E-DE4D-0E92-FE71-80FD448488CA}"/>
          </ac:grpSpMkLst>
        </pc:grpChg>
        <pc:grpChg chg="add mod">
          <ac:chgData name="BINGYE ZHOU" userId="55c96058e0a1801d" providerId="LiveId" clId="{777345F0-31EE-4A85-8009-C01EF5764D63}" dt="2025-02-05T06:51:37.055" v="3317" actId="164"/>
          <ac:grpSpMkLst>
            <pc:docMk/>
            <pc:sldMk cId="326768972" sldId="264"/>
            <ac:grpSpMk id="30" creationId="{C0292D8D-3E45-9025-4BAB-C4857F7032F8}"/>
          </ac:grpSpMkLst>
        </pc:grpChg>
      </pc:sldChg>
      <pc:sldChg chg="addSp delSp modSp mod">
        <pc:chgData name="BINGYE ZHOU" userId="55c96058e0a1801d" providerId="LiveId" clId="{777345F0-31EE-4A85-8009-C01EF5764D63}" dt="2025-02-24T08:31:45.773" v="6851" actId="20577"/>
        <pc:sldMkLst>
          <pc:docMk/>
          <pc:sldMk cId="3325368686" sldId="265"/>
        </pc:sldMkLst>
        <pc:spChg chg="mod">
          <ac:chgData name="BINGYE ZHOU" userId="55c96058e0a1801d" providerId="LiveId" clId="{777345F0-31EE-4A85-8009-C01EF5764D63}" dt="2025-02-05T06:03:30.719" v="2255" actId="20577"/>
          <ac:spMkLst>
            <pc:docMk/>
            <pc:sldMk cId="3325368686" sldId="265"/>
            <ac:spMk id="2" creationId="{D23697AA-39DC-4692-A40D-4EC12BDDB5E4}"/>
          </ac:spMkLst>
        </pc:spChg>
        <pc:spChg chg="add mod">
          <ac:chgData name="BINGYE ZHOU" userId="55c96058e0a1801d" providerId="LiveId" clId="{777345F0-31EE-4A85-8009-C01EF5764D63}" dt="2025-02-24T08:31:45.773" v="6851" actId="20577"/>
          <ac:spMkLst>
            <pc:docMk/>
            <pc:sldMk cId="3325368686" sldId="265"/>
            <ac:spMk id="7" creationId="{E9BD79CC-06FA-9E2D-1BAD-667CA6377EFC}"/>
          </ac:spMkLst>
        </pc:spChg>
        <pc:spChg chg="mod">
          <ac:chgData name="BINGYE ZHOU" userId="55c96058e0a1801d" providerId="LiveId" clId="{777345F0-31EE-4A85-8009-C01EF5764D63}" dt="2025-02-24T06:53:26.402" v="6607" actId="1076"/>
          <ac:spMkLst>
            <pc:docMk/>
            <pc:sldMk cId="3325368686" sldId="265"/>
            <ac:spMk id="17" creationId="{DC02DD48-6CEB-4C3E-A826-81EF066C5AB3}"/>
          </ac:spMkLst>
        </pc:spChg>
        <pc:spChg chg="mod">
          <ac:chgData name="BINGYE ZHOU" userId="55c96058e0a1801d" providerId="LiveId" clId="{777345F0-31EE-4A85-8009-C01EF5764D63}" dt="2025-02-05T06:02:58.154" v="2252" actId="1076"/>
          <ac:spMkLst>
            <pc:docMk/>
            <pc:sldMk cId="3325368686" sldId="265"/>
            <ac:spMk id="23" creationId="{1F0F8A85-C426-448D-8BBB-CC66CF66D1E5}"/>
          </ac:spMkLst>
        </pc:spChg>
        <pc:spChg chg="mod">
          <ac:chgData name="BINGYE ZHOU" userId="55c96058e0a1801d" providerId="LiveId" clId="{777345F0-31EE-4A85-8009-C01EF5764D63}" dt="2025-02-05T06:02:58.154" v="2252" actId="1076"/>
          <ac:spMkLst>
            <pc:docMk/>
            <pc:sldMk cId="3325368686" sldId="265"/>
            <ac:spMk id="27" creationId="{564878CB-D2D7-4AFF-B843-76E95DFC76A3}"/>
          </ac:spMkLst>
        </pc:spChg>
        <pc:spChg chg="mod">
          <ac:chgData name="BINGYE ZHOU" userId="55c96058e0a1801d" providerId="LiveId" clId="{777345F0-31EE-4A85-8009-C01EF5764D63}" dt="2025-02-24T06:53:26.402" v="6607" actId="1076"/>
          <ac:spMkLst>
            <pc:docMk/>
            <pc:sldMk cId="3325368686" sldId="265"/>
            <ac:spMk id="32" creationId="{22857B8A-4B81-465C-A013-CC586FED735C}"/>
          </ac:spMkLst>
        </pc:spChg>
        <pc:spChg chg="mod">
          <ac:chgData name="BINGYE ZHOU" userId="55c96058e0a1801d" providerId="LiveId" clId="{777345F0-31EE-4A85-8009-C01EF5764D63}" dt="2025-02-05T06:02:58.154" v="2252" actId="1076"/>
          <ac:spMkLst>
            <pc:docMk/>
            <pc:sldMk cId="3325368686" sldId="265"/>
            <ac:spMk id="33" creationId="{35D0B620-2769-4E49-8B08-25652A11B623}"/>
          </ac:spMkLst>
        </pc:spChg>
        <pc:spChg chg="mod">
          <ac:chgData name="BINGYE ZHOU" userId="55c96058e0a1801d" providerId="LiveId" clId="{777345F0-31EE-4A85-8009-C01EF5764D63}" dt="2025-02-05T06:02:58.154" v="2252" actId="1076"/>
          <ac:spMkLst>
            <pc:docMk/>
            <pc:sldMk cId="3325368686" sldId="265"/>
            <ac:spMk id="34" creationId="{C9079B75-7ADE-43AB-8AD2-572779F17169}"/>
          </ac:spMkLst>
        </pc:spChg>
        <pc:picChg chg="add mod">
          <ac:chgData name="BINGYE ZHOU" userId="55c96058e0a1801d" providerId="LiveId" clId="{777345F0-31EE-4A85-8009-C01EF5764D63}" dt="2025-02-05T06:08:15.312" v="2367" actId="1076"/>
          <ac:picMkLst>
            <pc:docMk/>
            <pc:sldMk cId="3325368686" sldId="265"/>
            <ac:picMk id="3" creationId="{ADF04B58-70CD-4FE3-037B-5136DFCE23C7}"/>
          </ac:picMkLst>
        </pc:picChg>
        <pc:picChg chg="add mod">
          <ac:chgData name="BINGYE ZHOU" userId="55c96058e0a1801d" providerId="LiveId" clId="{777345F0-31EE-4A85-8009-C01EF5764D63}" dt="2025-02-05T06:08:26.291" v="2369" actId="1076"/>
          <ac:picMkLst>
            <pc:docMk/>
            <pc:sldMk cId="3325368686" sldId="265"/>
            <ac:picMk id="4" creationId="{56C670D3-427E-A35A-92E9-A1A28AB7EB11}"/>
          </ac:picMkLst>
        </pc:picChg>
        <pc:picChg chg="mod modCrop">
          <ac:chgData name="BINGYE ZHOU" userId="55c96058e0a1801d" providerId="LiveId" clId="{777345F0-31EE-4A85-8009-C01EF5764D63}" dt="2025-02-24T06:54:02.615" v="6615" actId="1076"/>
          <ac:picMkLst>
            <pc:docMk/>
            <pc:sldMk cId="3325368686" sldId="265"/>
            <ac:picMk id="5" creationId="{4E4DD721-3354-7BAB-A71C-2C1B413EFC63}"/>
          </ac:picMkLst>
        </pc:picChg>
        <pc:picChg chg="mod modCrop">
          <ac:chgData name="BINGYE ZHOU" userId="55c96058e0a1801d" providerId="LiveId" clId="{777345F0-31EE-4A85-8009-C01EF5764D63}" dt="2025-02-24T06:54:00.464" v="6614" actId="1076"/>
          <ac:picMkLst>
            <pc:docMk/>
            <pc:sldMk cId="3325368686" sldId="265"/>
            <ac:picMk id="6" creationId="{BD049C77-261B-1841-4C13-A4594CBD9C90}"/>
          </ac:picMkLst>
        </pc:picChg>
        <pc:picChg chg="add del mod ord">
          <ac:chgData name="BINGYE ZHOU" userId="55c96058e0a1801d" providerId="LiveId" clId="{777345F0-31EE-4A85-8009-C01EF5764D63}" dt="2025-02-05T06:06:37.087" v="2350" actId="170"/>
          <ac:picMkLst>
            <pc:docMk/>
            <pc:sldMk cId="3325368686" sldId="265"/>
            <ac:picMk id="13" creationId="{CE0AD6E8-6836-4645-9E67-21E818F5E047}"/>
          </ac:picMkLst>
        </pc:picChg>
        <pc:picChg chg="mod ord">
          <ac:chgData name="BINGYE ZHOU" userId="55c96058e0a1801d" providerId="LiveId" clId="{777345F0-31EE-4A85-8009-C01EF5764D63}" dt="2025-02-05T06:06:32.743" v="2348" actId="170"/>
          <ac:picMkLst>
            <pc:docMk/>
            <pc:sldMk cId="3325368686" sldId="265"/>
            <ac:picMk id="30" creationId="{B4184552-6044-43B6-814B-5CC9951124CE}"/>
          </ac:picMkLst>
        </pc:picChg>
      </pc:sldChg>
      <pc:sldChg chg="addSp delSp modSp mod ord">
        <pc:chgData name="BINGYE ZHOU" userId="55c96058e0a1801d" providerId="LiveId" clId="{777345F0-31EE-4A85-8009-C01EF5764D63}" dt="2025-02-24T08:31:50.540" v="6855" actId="20577"/>
        <pc:sldMkLst>
          <pc:docMk/>
          <pc:sldMk cId="849739633" sldId="267"/>
        </pc:sldMkLst>
        <pc:spChg chg="add mod">
          <ac:chgData name="BINGYE ZHOU" userId="55c96058e0a1801d" providerId="LiveId" clId="{777345F0-31EE-4A85-8009-C01EF5764D63}" dt="2025-02-05T06:07:34.615" v="2365"/>
          <ac:spMkLst>
            <pc:docMk/>
            <pc:sldMk cId="849739633" sldId="267"/>
            <ac:spMk id="3" creationId="{D8FF753A-8760-3AFA-C5D3-32EF1A921C64}"/>
          </ac:spMkLst>
        </pc:spChg>
        <pc:spChg chg="add mod ord">
          <ac:chgData name="BINGYE ZHOU" userId="55c96058e0a1801d" providerId="LiveId" clId="{777345F0-31EE-4A85-8009-C01EF5764D63}" dt="2025-02-12T02:29:09.029" v="5333" actId="20577"/>
          <ac:spMkLst>
            <pc:docMk/>
            <pc:sldMk cId="849739633" sldId="267"/>
            <ac:spMk id="4" creationId="{229BA12E-B335-FB56-470C-8E009765DDAB}"/>
          </ac:spMkLst>
        </pc:spChg>
        <pc:spChg chg="add mod">
          <ac:chgData name="BINGYE ZHOU" userId="55c96058e0a1801d" providerId="LiveId" clId="{777345F0-31EE-4A85-8009-C01EF5764D63}" dt="2025-02-24T08:31:50.540" v="6855" actId="20577"/>
          <ac:spMkLst>
            <pc:docMk/>
            <pc:sldMk cId="849739633" sldId="267"/>
            <ac:spMk id="5" creationId="{7D4E8FA2-7858-5595-49FF-DE21BF5EF0F0}"/>
          </ac:spMkLst>
        </pc:spChg>
        <pc:spChg chg="mod">
          <ac:chgData name="BINGYE ZHOU" userId="55c96058e0a1801d" providerId="LiveId" clId="{777345F0-31EE-4A85-8009-C01EF5764D63}" dt="2025-02-24T06:54:19.693" v="6617" actId="1076"/>
          <ac:spMkLst>
            <pc:docMk/>
            <pc:sldMk cId="849739633" sldId="267"/>
            <ac:spMk id="39" creationId="{3EF1F3B1-3D1F-428B-A7B9-5DE4E1F1822E}"/>
          </ac:spMkLst>
        </pc:spChg>
        <pc:spChg chg="add del mod">
          <ac:chgData name="BINGYE ZHOU" userId="55c96058e0a1801d" providerId="LiveId" clId="{777345F0-31EE-4A85-8009-C01EF5764D63}" dt="2025-02-05T06:42:15.792" v="2949" actId="1076"/>
          <ac:spMkLst>
            <pc:docMk/>
            <pc:sldMk cId="849739633" sldId="267"/>
            <ac:spMk id="43" creationId="{A3DB6923-2D7D-463E-A3F1-AF9B415FE69A}"/>
          </ac:spMkLst>
        </pc:spChg>
        <pc:picChg chg="mod">
          <ac:chgData name="BINGYE ZHOU" userId="55c96058e0a1801d" providerId="LiveId" clId="{777345F0-31EE-4A85-8009-C01EF5764D63}" dt="2025-02-24T06:54:15.894" v="6616" actId="1076"/>
          <ac:picMkLst>
            <pc:docMk/>
            <pc:sldMk cId="849739633" sldId="267"/>
            <ac:picMk id="2" creationId="{1ED66E8F-28D9-DB00-7CB3-214548362BD7}"/>
          </ac:picMkLst>
        </pc:picChg>
        <pc:picChg chg="mod">
          <ac:chgData name="BINGYE ZHOU" userId="55c96058e0a1801d" providerId="LiveId" clId="{777345F0-31EE-4A85-8009-C01EF5764D63}" dt="2025-02-05T06:42:15.792" v="2949" actId="1076"/>
          <ac:picMkLst>
            <pc:docMk/>
            <pc:sldMk cId="849739633" sldId="267"/>
            <ac:picMk id="49" creationId="{7C8C6187-9C7E-4FEA-94F2-4D401B7F20E5}"/>
          </ac:picMkLst>
        </pc:picChg>
      </pc:sldChg>
      <pc:sldChg chg="addSp delSp modSp mod ord">
        <pc:chgData name="BINGYE ZHOU" userId="55c96058e0a1801d" providerId="LiveId" clId="{777345F0-31EE-4A85-8009-C01EF5764D63}" dt="2025-02-24T08:31:54.069" v="6857" actId="20577"/>
        <pc:sldMkLst>
          <pc:docMk/>
          <pc:sldMk cId="102362254" sldId="268"/>
        </pc:sldMkLst>
        <pc:spChg chg="add mod">
          <ac:chgData name="BINGYE ZHOU" userId="55c96058e0a1801d" providerId="LiveId" clId="{777345F0-31EE-4A85-8009-C01EF5764D63}" dt="2025-02-05T06:38:15.571" v="2903"/>
          <ac:spMkLst>
            <pc:docMk/>
            <pc:sldMk cId="102362254" sldId="268"/>
            <ac:spMk id="3" creationId="{C96FC42E-EAE7-CB52-EA94-DC2DE87FA34D}"/>
          </ac:spMkLst>
        </pc:spChg>
        <pc:spChg chg="mod topLvl">
          <ac:chgData name="BINGYE ZHOU" userId="55c96058e0a1801d" providerId="LiveId" clId="{777345F0-31EE-4A85-8009-C01EF5764D63}" dt="2025-02-05T07:02:43.376" v="3497" actId="164"/>
          <ac:spMkLst>
            <pc:docMk/>
            <pc:sldMk cId="102362254" sldId="268"/>
            <ac:spMk id="4" creationId="{CB6002C7-9201-4402-BA3B-81FA267CA15B}"/>
          </ac:spMkLst>
        </pc:spChg>
        <pc:spChg chg="add mod">
          <ac:chgData name="BINGYE ZHOU" userId="55c96058e0a1801d" providerId="LiveId" clId="{777345F0-31EE-4A85-8009-C01EF5764D63}" dt="2025-02-24T08:31:54.069" v="6857" actId="20577"/>
          <ac:spMkLst>
            <pc:docMk/>
            <pc:sldMk cId="102362254" sldId="268"/>
            <ac:spMk id="5" creationId="{77F699D8-FCE0-4B90-4B23-7CED39CB92CA}"/>
          </ac:spMkLst>
        </pc:spChg>
        <pc:spChg chg="mod topLvl">
          <ac:chgData name="BINGYE ZHOU" userId="55c96058e0a1801d" providerId="LiveId" clId="{777345F0-31EE-4A85-8009-C01EF5764D63}" dt="2025-02-05T07:02:43.376" v="3497" actId="164"/>
          <ac:spMkLst>
            <pc:docMk/>
            <pc:sldMk cId="102362254" sldId="268"/>
            <ac:spMk id="6" creationId="{5B07C375-D44B-4CB8-9258-320B52F5D527}"/>
          </ac:spMkLst>
        </pc:spChg>
        <pc:spChg chg="mod topLvl">
          <ac:chgData name="BINGYE ZHOU" userId="55c96058e0a1801d" providerId="LiveId" clId="{777345F0-31EE-4A85-8009-C01EF5764D63}" dt="2025-02-05T07:02:43.376" v="3497" actId="164"/>
          <ac:spMkLst>
            <pc:docMk/>
            <pc:sldMk cId="102362254" sldId="268"/>
            <ac:spMk id="7" creationId="{9B25E0FA-C506-4F05-81BB-D2B28FFE5236}"/>
          </ac:spMkLst>
        </pc:spChg>
        <pc:spChg chg="mod">
          <ac:chgData name="BINGYE ZHOU" userId="55c96058e0a1801d" providerId="LiveId" clId="{777345F0-31EE-4A85-8009-C01EF5764D63}" dt="2025-02-05T06:59:35.765" v="3457" actId="164"/>
          <ac:spMkLst>
            <pc:docMk/>
            <pc:sldMk cId="102362254" sldId="268"/>
            <ac:spMk id="15" creationId="{758D878F-6331-4F2A-8356-184042520B00}"/>
          </ac:spMkLst>
        </pc:spChg>
        <pc:spChg chg="mod">
          <ac:chgData name="BINGYE ZHOU" userId="55c96058e0a1801d" providerId="LiveId" clId="{777345F0-31EE-4A85-8009-C01EF5764D63}" dt="2025-02-05T06:59:35.765" v="3457" actId="164"/>
          <ac:spMkLst>
            <pc:docMk/>
            <pc:sldMk cId="102362254" sldId="268"/>
            <ac:spMk id="16" creationId="{EE42D272-CDE3-42FC-BB8E-4E03A8BCBE87}"/>
          </ac:spMkLst>
        </pc:spChg>
        <pc:grpChg chg="add mod">
          <ac:chgData name="BINGYE ZHOU" userId="55c96058e0a1801d" providerId="LiveId" clId="{777345F0-31EE-4A85-8009-C01EF5764D63}" dt="2025-02-24T06:54:44.817" v="6624" actId="1076"/>
          <ac:grpSpMkLst>
            <pc:docMk/>
            <pc:sldMk cId="102362254" sldId="268"/>
            <ac:grpSpMk id="9" creationId="{4EA7B07B-819A-6251-898C-99EEE31D2BE7}"/>
          </ac:grpSpMkLst>
        </pc:grpChg>
        <pc:grpChg chg="add mod">
          <ac:chgData name="BINGYE ZHOU" userId="55c96058e0a1801d" providerId="LiveId" clId="{777345F0-31EE-4A85-8009-C01EF5764D63}" dt="2025-02-05T07:03:08.786" v="3503" actId="1076"/>
          <ac:grpSpMkLst>
            <pc:docMk/>
            <pc:sldMk cId="102362254" sldId="268"/>
            <ac:grpSpMk id="12" creationId="{841DA1C6-954C-4079-2030-83F251A4FB2D}"/>
          </ac:grpSpMkLst>
        </pc:grpChg>
      </pc:sldChg>
      <pc:sldChg chg="addSp delSp modSp mod ord">
        <pc:chgData name="BINGYE ZHOU" userId="55c96058e0a1801d" providerId="LiveId" clId="{777345F0-31EE-4A85-8009-C01EF5764D63}" dt="2025-02-24T08:32:40.197" v="6886" actId="20577"/>
        <pc:sldMkLst>
          <pc:docMk/>
          <pc:sldMk cId="307848501" sldId="269"/>
        </pc:sldMkLst>
        <pc:spChg chg="add mod">
          <ac:chgData name="BINGYE ZHOU" userId="55c96058e0a1801d" providerId="LiveId" clId="{777345F0-31EE-4A85-8009-C01EF5764D63}" dt="2025-02-24T08:32:40.197" v="6886" actId="20577"/>
          <ac:spMkLst>
            <pc:docMk/>
            <pc:sldMk cId="307848501" sldId="269"/>
            <ac:spMk id="2" creationId="{96445405-FC9F-5587-E7E8-2F9272CE499C}"/>
          </ac:spMkLst>
        </pc:spChg>
        <pc:spChg chg="add mod">
          <ac:chgData name="BINGYE ZHOU" userId="55c96058e0a1801d" providerId="LiveId" clId="{777345F0-31EE-4A85-8009-C01EF5764D63}" dt="2025-02-05T08:06:27.805" v="5037" actId="207"/>
          <ac:spMkLst>
            <pc:docMk/>
            <pc:sldMk cId="307848501" sldId="269"/>
            <ac:spMk id="3" creationId="{CBA4342F-54DE-09B7-A1BC-4E68355E7AF3}"/>
          </ac:spMkLst>
        </pc:spChg>
        <pc:spChg chg="mod">
          <ac:chgData name="BINGYE ZHOU" userId="55c96058e0a1801d" providerId="LiveId" clId="{777345F0-31EE-4A85-8009-C01EF5764D63}" dt="2025-02-05T08:05:55.816" v="5026" actId="1076"/>
          <ac:spMkLst>
            <pc:docMk/>
            <pc:sldMk cId="307848501" sldId="269"/>
            <ac:spMk id="26" creationId="{3A478194-0AB0-44A1-A0EA-80C085707C27}"/>
          </ac:spMkLst>
        </pc:spChg>
        <pc:spChg chg="mod">
          <ac:chgData name="BINGYE ZHOU" userId="55c96058e0a1801d" providerId="LiveId" clId="{777345F0-31EE-4A85-8009-C01EF5764D63}" dt="2025-02-05T08:05:55.816" v="5026" actId="1076"/>
          <ac:spMkLst>
            <pc:docMk/>
            <pc:sldMk cId="307848501" sldId="269"/>
            <ac:spMk id="27" creationId="{3ED46FE5-E5C9-42BB-AD79-4CC6F31F40D6}"/>
          </ac:spMkLst>
        </pc:spChg>
        <pc:spChg chg="mod">
          <ac:chgData name="BINGYE ZHOU" userId="55c96058e0a1801d" providerId="LiveId" clId="{777345F0-31EE-4A85-8009-C01EF5764D63}" dt="2025-02-05T08:06:59.185" v="5041" actId="1076"/>
          <ac:spMkLst>
            <pc:docMk/>
            <pc:sldMk cId="307848501" sldId="269"/>
            <ac:spMk id="28" creationId="{1EF39AF5-AC7A-4E94-BCF3-C03E79839225}"/>
          </ac:spMkLst>
        </pc:spChg>
        <pc:spChg chg="mod">
          <ac:chgData name="BINGYE ZHOU" userId="55c96058e0a1801d" providerId="LiveId" clId="{777345F0-31EE-4A85-8009-C01EF5764D63}" dt="2025-02-05T08:04:56.049" v="5019" actId="1076"/>
          <ac:spMkLst>
            <pc:docMk/>
            <pc:sldMk cId="307848501" sldId="269"/>
            <ac:spMk id="29" creationId="{8C252D7D-01B9-4E1C-AD6A-BBFCE589F44A}"/>
          </ac:spMkLst>
        </pc:spChg>
        <pc:spChg chg="mod">
          <ac:chgData name="BINGYE ZHOU" userId="55c96058e0a1801d" providerId="LiveId" clId="{777345F0-31EE-4A85-8009-C01EF5764D63}" dt="2025-02-05T08:05:55.816" v="5026" actId="1076"/>
          <ac:spMkLst>
            <pc:docMk/>
            <pc:sldMk cId="307848501" sldId="269"/>
            <ac:spMk id="30" creationId="{3117C53F-E836-4F39-A16B-61B005855FD5}"/>
          </ac:spMkLst>
        </pc:spChg>
        <pc:spChg chg="mod">
          <ac:chgData name="BINGYE ZHOU" userId="55c96058e0a1801d" providerId="LiveId" clId="{777345F0-31EE-4A85-8009-C01EF5764D63}" dt="2025-02-05T08:06:49.140" v="5040" actId="1076"/>
          <ac:spMkLst>
            <pc:docMk/>
            <pc:sldMk cId="307848501" sldId="269"/>
            <ac:spMk id="31" creationId="{BE8595A6-E88A-47EA-8478-699B09EC3C35}"/>
          </ac:spMkLst>
        </pc:spChg>
        <pc:spChg chg="mod">
          <ac:chgData name="BINGYE ZHOU" userId="55c96058e0a1801d" providerId="LiveId" clId="{777345F0-31EE-4A85-8009-C01EF5764D63}" dt="2025-02-05T08:05:55.816" v="5026" actId="1076"/>
          <ac:spMkLst>
            <pc:docMk/>
            <pc:sldMk cId="307848501" sldId="269"/>
            <ac:spMk id="36" creationId="{6C8BB8EE-AAC8-41EB-9DEB-5C51DB7A995C}"/>
          </ac:spMkLst>
        </pc:spChg>
        <pc:spChg chg="mod">
          <ac:chgData name="BINGYE ZHOU" userId="55c96058e0a1801d" providerId="LiveId" clId="{777345F0-31EE-4A85-8009-C01EF5764D63}" dt="2025-02-05T08:05:55.816" v="5026" actId="1076"/>
          <ac:spMkLst>
            <pc:docMk/>
            <pc:sldMk cId="307848501" sldId="269"/>
            <ac:spMk id="37" creationId="{19ADB0B2-04C6-4237-B388-BAD79402EBA1}"/>
          </ac:spMkLst>
        </pc:spChg>
        <pc:spChg chg="mod">
          <ac:chgData name="BINGYE ZHOU" userId="55c96058e0a1801d" providerId="LiveId" clId="{777345F0-31EE-4A85-8009-C01EF5764D63}" dt="2025-02-05T08:06:59.185" v="5041" actId="1076"/>
          <ac:spMkLst>
            <pc:docMk/>
            <pc:sldMk cId="307848501" sldId="269"/>
            <ac:spMk id="38" creationId="{C4B4461A-8DCB-4431-9DF3-A31B923282A6}"/>
          </ac:spMkLst>
        </pc:spChg>
        <pc:spChg chg="mod">
          <ac:chgData name="BINGYE ZHOU" userId="55c96058e0a1801d" providerId="LiveId" clId="{777345F0-31EE-4A85-8009-C01EF5764D63}" dt="2025-02-05T08:05:55.816" v="5026" actId="1076"/>
          <ac:spMkLst>
            <pc:docMk/>
            <pc:sldMk cId="307848501" sldId="269"/>
            <ac:spMk id="39" creationId="{E19B3CD6-B138-48A5-8AD2-132C9E2DF083}"/>
          </ac:spMkLst>
        </pc:spChg>
        <pc:spChg chg="mod">
          <ac:chgData name="BINGYE ZHOU" userId="55c96058e0a1801d" providerId="LiveId" clId="{777345F0-31EE-4A85-8009-C01EF5764D63}" dt="2025-02-05T08:05:55.816" v="5026" actId="1076"/>
          <ac:spMkLst>
            <pc:docMk/>
            <pc:sldMk cId="307848501" sldId="269"/>
            <ac:spMk id="40" creationId="{CD98C629-2651-4B10-9F18-BA2F66BD868A}"/>
          </ac:spMkLst>
        </pc:spChg>
        <pc:spChg chg="mod">
          <ac:chgData name="BINGYE ZHOU" userId="55c96058e0a1801d" providerId="LiveId" clId="{777345F0-31EE-4A85-8009-C01EF5764D63}" dt="2025-02-05T08:06:49.140" v="5040" actId="1076"/>
          <ac:spMkLst>
            <pc:docMk/>
            <pc:sldMk cId="307848501" sldId="269"/>
            <ac:spMk id="41" creationId="{E2235189-C75F-4405-A663-926E648B9CF8}"/>
          </ac:spMkLst>
        </pc:spChg>
        <pc:picChg chg="mod">
          <ac:chgData name="BINGYE ZHOU" userId="55c96058e0a1801d" providerId="LiveId" clId="{777345F0-31EE-4A85-8009-C01EF5764D63}" dt="2025-02-05T08:06:03.764" v="5027" actId="14100"/>
          <ac:picMkLst>
            <pc:docMk/>
            <pc:sldMk cId="307848501" sldId="269"/>
            <ac:picMk id="15" creationId="{078CC683-9CA0-4A31-92F8-D9725AB9D3BB}"/>
          </ac:picMkLst>
        </pc:picChg>
      </pc:sldChg>
      <pc:sldChg chg="addSp delSp modSp mod ord">
        <pc:chgData name="BINGYE ZHOU" userId="55c96058e0a1801d" providerId="LiveId" clId="{777345F0-31EE-4A85-8009-C01EF5764D63}" dt="2025-02-24T08:31:34.218" v="6845" actId="20577"/>
        <pc:sldMkLst>
          <pc:docMk/>
          <pc:sldMk cId="74848094" sldId="270"/>
        </pc:sldMkLst>
      </pc:sldChg>
      <pc:sldChg chg="add del">
        <pc:chgData name="BINGYE ZHOU" userId="55c96058e0a1801d" providerId="LiveId" clId="{777345F0-31EE-4A85-8009-C01EF5764D63}" dt="2025-02-05T08:07:57.857" v="5044"/>
        <pc:sldMkLst>
          <pc:docMk/>
          <pc:sldMk cId="1505759995" sldId="270"/>
        </pc:sldMkLst>
      </pc:sldChg>
      <pc:sldChg chg="addSp delSp modSp del mod ord">
        <pc:chgData name="BINGYE ZHOU" userId="55c96058e0a1801d" providerId="LiveId" clId="{777345F0-31EE-4A85-8009-C01EF5764D63}" dt="2025-02-05T08:07:49.796" v="5042" actId="2696"/>
        <pc:sldMkLst>
          <pc:docMk/>
          <pc:sldMk cId="2886898648" sldId="270"/>
        </pc:sldMkLst>
      </pc:sldChg>
      <pc:sldChg chg="addSp delSp modSp mod">
        <pc:chgData name="BINGYE ZHOU" userId="55c96058e0a1801d" providerId="LiveId" clId="{777345F0-31EE-4A85-8009-C01EF5764D63}" dt="2025-02-24T08:31:57.600" v="6859" actId="20577"/>
        <pc:sldMkLst>
          <pc:docMk/>
          <pc:sldMk cId="3457442559" sldId="271"/>
        </pc:sldMkLst>
        <pc:spChg chg="add mod">
          <ac:chgData name="BINGYE ZHOU" userId="55c96058e0a1801d" providerId="LiveId" clId="{777345F0-31EE-4A85-8009-C01EF5764D63}" dt="2025-02-05T06:37:59.650" v="2901"/>
          <ac:spMkLst>
            <pc:docMk/>
            <pc:sldMk cId="3457442559" sldId="271"/>
            <ac:spMk id="3" creationId="{57BBB8FA-8EE0-7F92-B494-CCD100129358}"/>
          </ac:spMkLst>
        </pc:spChg>
        <pc:spChg chg="add mod">
          <ac:chgData name="BINGYE ZHOU" userId="55c96058e0a1801d" providerId="LiveId" clId="{777345F0-31EE-4A85-8009-C01EF5764D63}" dt="2025-02-24T08:31:57.600" v="6859" actId="20577"/>
          <ac:spMkLst>
            <pc:docMk/>
            <pc:sldMk cId="3457442559" sldId="271"/>
            <ac:spMk id="9" creationId="{09D6D0A0-25C2-7F8E-C814-E9814A3E90BA}"/>
          </ac:spMkLst>
        </pc:spChg>
        <pc:spChg chg="mod">
          <ac:chgData name="BINGYE ZHOU" userId="55c96058e0a1801d" providerId="LiveId" clId="{777345F0-31EE-4A85-8009-C01EF5764D63}" dt="2025-02-05T07:30:07.343" v="4173" actId="1076"/>
          <ac:spMkLst>
            <pc:docMk/>
            <pc:sldMk cId="3457442559" sldId="271"/>
            <ac:spMk id="32" creationId="{7563D195-0D10-4B5B-8262-D0E9723D4705}"/>
          </ac:spMkLst>
        </pc:spChg>
        <pc:spChg chg="mod">
          <ac:chgData name="BINGYE ZHOU" userId="55c96058e0a1801d" providerId="LiveId" clId="{777345F0-31EE-4A85-8009-C01EF5764D63}" dt="2025-02-05T07:29:49.604" v="4168" actId="164"/>
          <ac:spMkLst>
            <pc:docMk/>
            <pc:sldMk cId="3457442559" sldId="271"/>
            <ac:spMk id="39" creationId="{EC968DBB-D7BB-48B0-B9CA-B9D22E6FC2E7}"/>
          </ac:spMkLst>
        </pc:spChg>
        <pc:spChg chg="mod">
          <ac:chgData name="BINGYE ZHOU" userId="55c96058e0a1801d" providerId="LiveId" clId="{777345F0-31EE-4A85-8009-C01EF5764D63}" dt="2025-02-05T07:29:49.604" v="4168" actId="164"/>
          <ac:spMkLst>
            <pc:docMk/>
            <pc:sldMk cId="3457442559" sldId="271"/>
            <ac:spMk id="42" creationId="{09E13D5B-2E87-4317-B3F3-0DD7C36C9733}"/>
          </ac:spMkLst>
        </pc:spChg>
        <pc:spChg chg="mod">
          <ac:chgData name="BINGYE ZHOU" userId="55c96058e0a1801d" providerId="LiveId" clId="{777345F0-31EE-4A85-8009-C01EF5764D63}" dt="2025-02-24T06:57:55.175" v="6651" actId="1076"/>
          <ac:spMkLst>
            <pc:docMk/>
            <pc:sldMk cId="3457442559" sldId="271"/>
            <ac:spMk id="43" creationId="{7177E41D-94FC-4A6C-B954-BCC43D6F6AB6}"/>
          </ac:spMkLst>
        </pc:spChg>
        <pc:spChg chg="add del mod">
          <ac:chgData name="BINGYE ZHOU" userId="55c96058e0a1801d" providerId="LiveId" clId="{777345F0-31EE-4A85-8009-C01EF5764D63}" dt="2025-02-05T07:30:31.127" v="4178" actId="14100"/>
          <ac:spMkLst>
            <pc:docMk/>
            <pc:sldMk cId="3457442559" sldId="271"/>
            <ac:spMk id="73" creationId="{A8862797-73F7-47E5-BDF0-F80F66D8219B}"/>
          </ac:spMkLst>
        </pc:spChg>
        <pc:spChg chg="add del mod">
          <ac:chgData name="BINGYE ZHOU" userId="55c96058e0a1801d" providerId="LiveId" clId="{777345F0-31EE-4A85-8009-C01EF5764D63}" dt="2025-02-05T07:29:21.999" v="4163" actId="20577"/>
          <ac:spMkLst>
            <pc:docMk/>
            <pc:sldMk cId="3457442559" sldId="271"/>
            <ac:spMk id="76" creationId="{50E4225C-DAC4-4312-8C5C-4EA38C76060D}"/>
          </ac:spMkLst>
        </pc:spChg>
        <pc:spChg chg="mod">
          <ac:chgData name="BINGYE ZHOU" userId="55c96058e0a1801d" providerId="LiveId" clId="{777345F0-31EE-4A85-8009-C01EF5764D63}" dt="2025-02-05T07:20:09.953" v="3976" actId="1076"/>
          <ac:spMkLst>
            <pc:docMk/>
            <pc:sldMk cId="3457442559" sldId="271"/>
            <ac:spMk id="77" creationId="{2AC5073E-04AE-49EA-B96D-CC4C996A22F1}"/>
          </ac:spMkLst>
        </pc:spChg>
        <pc:grpChg chg="add mod">
          <ac:chgData name="BINGYE ZHOU" userId="55c96058e0a1801d" providerId="LiveId" clId="{777345F0-31EE-4A85-8009-C01EF5764D63}" dt="2025-02-24T06:57:55.175" v="6651" actId="1076"/>
          <ac:grpSpMkLst>
            <pc:docMk/>
            <pc:sldMk cId="3457442559" sldId="271"/>
            <ac:grpSpMk id="4" creationId="{9C2C589F-E292-2F8B-E632-5047323A6922}"/>
          </ac:grpSpMkLst>
        </pc:grpChg>
        <pc:grpChg chg="mod">
          <ac:chgData name="BINGYE ZHOU" userId="55c96058e0a1801d" providerId="LiveId" clId="{777345F0-31EE-4A85-8009-C01EF5764D63}" dt="2025-02-24T06:58:28.322" v="6663" actId="1076"/>
          <ac:grpSpMkLst>
            <pc:docMk/>
            <pc:sldMk cId="3457442559" sldId="271"/>
            <ac:grpSpMk id="6" creationId="{5AC8A932-7ACD-431C-BDBD-975450D3783B}"/>
          </ac:grpSpMkLst>
        </pc:grpChg>
        <pc:picChg chg="mod">
          <ac:chgData name="BINGYE ZHOU" userId="55c96058e0a1801d" providerId="LiveId" clId="{777345F0-31EE-4A85-8009-C01EF5764D63}" dt="2025-02-24T06:58:24.174" v="6662" actId="14100"/>
          <ac:picMkLst>
            <pc:docMk/>
            <pc:sldMk cId="3457442559" sldId="271"/>
            <ac:picMk id="2" creationId="{C3DA91F2-AB35-C389-BD5D-D14694B0B644}"/>
          </ac:picMkLst>
        </pc:picChg>
        <pc:picChg chg="mod">
          <ac:chgData name="BINGYE ZHOU" userId="55c96058e0a1801d" providerId="LiveId" clId="{777345F0-31EE-4A85-8009-C01EF5764D63}" dt="2025-02-24T06:58:11.449" v="6657" actId="14100"/>
          <ac:picMkLst>
            <pc:docMk/>
            <pc:sldMk cId="3457442559" sldId="271"/>
            <ac:picMk id="7" creationId="{58AE8617-2A2F-C815-BC6A-AD0FD8D0C9EF}"/>
          </ac:picMkLst>
        </pc:picChg>
        <pc:picChg chg="add mod">
          <ac:chgData name="BINGYE ZHOU" userId="55c96058e0a1801d" providerId="LiveId" clId="{777345F0-31EE-4A85-8009-C01EF5764D63}" dt="2025-02-24T06:58:19.556" v="6660" actId="1076"/>
          <ac:picMkLst>
            <pc:docMk/>
            <pc:sldMk cId="3457442559" sldId="271"/>
            <ac:picMk id="8" creationId="{64661F7B-9C77-2813-05E5-8CBEFD9DD3AC}"/>
          </ac:picMkLst>
        </pc:picChg>
      </pc:sldChg>
      <pc:sldChg chg="addSp delSp modSp add del mod ord setBg">
        <pc:chgData name="BINGYE ZHOU" userId="55c96058e0a1801d" providerId="LiveId" clId="{777345F0-31EE-4A85-8009-C01EF5764D63}" dt="2025-01-26T09:38:47.113" v="1738" actId="2696"/>
        <pc:sldMkLst>
          <pc:docMk/>
          <pc:sldMk cId="1104981080" sldId="315"/>
        </pc:sldMkLst>
      </pc:sldChg>
      <pc:sldChg chg="addSp delSp modSp add mod setBg">
        <pc:chgData name="BINGYE ZHOU" userId="55c96058e0a1801d" providerId="LiveId" clId="{777345F0-31EE-4A85-8009-C01EF5764D63}" dt="2025-02-24T12:23:46.850" v="6986" actId="1076"/>
        <pc:sldMkLst>
          <pc:docMk/>
          <pc:sldMk cId="1312398367" sldId="315"/>
        </pc:sldMkLst>
      </pc:sldChg>
      <pc:sldChg chg="addSp delSp modSp add del mod setBg">
        <pc:chgData name="BINGYE ZHOU" userId="55c96058e0a1801d" providerId="LiveId" clId="{777345F0-31EE-4A85-8009-C01EF5764D63}" dt="2025-01-26T08:15:59.626" v="84" actId="47"/>
        <pc:sldMkLst>
          <pc:docMk/>
          <pc:sldMk cId="1008323667" sldId="317"/>
        </pc:sldMkLst>
      </pc:sldChg>
      <pc:sldChg chg="add del setBg">
        <pc:chgData name="BINGYE ZHOU" userId="55c96058e0a1801d" providerId="LiveId" clId="{777345F0-31EE-4A85-8009-C01EF5764D63}" dt="2025-01-26T08:11:24.724" v="54" actId="2696"/>
        <pc:sldMkLst>
          <pc:docMk/>
          <pc:sldMk cId="2626782105" sldId="317"/>
        </pc:sldMkLst>
      </pc:sldChg>
      <pc:sldChg chg="add del setBg">
        <pc:chgData name="BINGYE ZHOU" userId="55c96058e0a1801d" providerId="LiveId" clId="{777345F0-31EE-4A85-8009-C01EF5764D63}" dt="2025-01-26T09:37:09.628" v="1719"/>
        <pc:sldMkLst>
          <pc:docMk/>
          <pc:sldMk cId="3299493445" sldId="318"/>
        </pc:sldMkLst>
      </pc:sldChg>
      <pc:sldChg chg="add del setBg">
        <pc:chgData name="BINGYE ZHOU" userId="55c96058e0a1801d" providerId="LiveId" clId="{777345F0-31EE-4A85-8009-C01EF5764D63}" dt="2025-01-26T09:37:30.978" v="1725"/>
        <pc:sldMkLst>
          <pc:docMk/>
          <pc:sldMk cId="698010423" sldId="319"/>
        </pc:sldMkLst>
      </pc:sldChg>
      <pc:sldChg chg="add del setBg">
        <pc:chgData name="BINGYE ZHOU" userId="55c96058e0a1801d" providerId="LiveId" clId="{777345F0-31EE-4A85-8009-C01EF5764D63}" dt="2025-01-26T09:37:01.529" v="1717" actId="47"/>
        <pc:sldMkLst>
          <pc:docMk/>
          <pc:sldMk cId="1688803462" sldId="320"/>
        </pc:sldMkLst>
      </pc:sldChg>
      <pc:sldChg chg="addSp delSp modSp add del mod ord">
        <pc:chgData name="BINGYE ZHOU" userId="55c96058e0a1801d" providerId="LiveId" clId="{777345F0-31EE-4A85-8009-C01EF5764D63}" dt="2025-02-05T07:06:16.086" v="3594" actId="2696"/>
        <pc:sldMkLst>
          <pc:docMk/>
          <pc:sldMk cId="2109791847" sldId="321"/>
        </pc:sldMkLst>
      </pc:sldChg>
      <pc:sldChg chg="add del">
        <pc:chgData name="BINGYE ZHOU" userId="55c96058e0a1801d" providerId="LiveId" clId="{777345F0-31EE-4A85-8009-C01EF5764D63}" dt="2025-02-05T08:07:57.857" v="5044"/>
        <pc:sldMkLst>
          <pc:docMk/>
          <pc:sldMk cId="539563156" sldId="322"/>
        </pc:sldMkLst>
      </pc:sldChg>
      <pc:sldChg chg="addSp delSp modSp del mod">
        <pc:chgData name="BINGYE ZHOU" userId="55c96058e0a1801d" providerId="LiveId" clId="{777345F0-31EE-4A85-8009-C01EF5764D63}" dt="2025-02-12T03:34:56.963" v="6529" actId="47"/>
        <pc:sldMkLst>
          <pc:docMk/>
          <pc:sldMk cId="1966666395" sldId="322"/>
        </pc:sldMkLst>
      </pc:sldChg>
      <pc:sldChg chg="add del">
        <pc:chgData name="BINGYE ZHOU" userId="55c96058e0a1801d" providerId="LiveId" clId="{777345F0-31EE-4A85-8009-C01EF5764D63}" dt="2025-02-05T08:07:49.796" v="5042" actId="2696"/>
        <pc:sldMkLst>
          <pc:docMk/>
          <pc:sldMk cId="2953717015" sldId="322"/>
        </pc:sldMkLst>
      </pc:sldChg>
      <pc:sldChg chg="add del">
        <pc:chgData name="BINGYE ZHOU" userId="55c96058e0a1801d" providerId="LiveId" clId="{777345F0-31EE-4A85-8009-C01EF5764D63}" dt="2025-01-26T09:36:52.208" v="1714"/>
        <pc:sldMkLst>
          <pc:docMk/>
          <pc:sldMk cId="3747767393" sldId="322"/>
        </pc:sldMkLst>
      </pc:sldChg>
      <pc:sldChg chg="add del">
        <pc:chgData name="BINGYE ZHOU" userId="55c96058e0a1801d" providerId="LiveId" clId="{777345F0-31EE-4A85-8009-C01EF5764D63}" dt="2025-02-05T08:07:57.857" v="5044"/>
        <pc:sldMkLst>
          <pc:docMk/>
          <pc:sldMk cId="1879066084" sldId="323"/>
        </pc:sldMkLst>
      </pc:sldChg>
      <pc:sldChg chg="modSp del mod">
        <pc:chgData name="BINGYE ZHOU" userId="55c96058e0a1801d" providerId="LiveId" clId="{777345F0-31EE-4A85-8009-C01EF5764D63}" dt="2025-02-12T03:33:04.247" v="6495" actId="47"/>
        <pc:sldMkLst>
          <pc:docMk/>
          <pc:sldMk cId="2279558472" sldId="323"/>
        </pc:sldMkLst>
      </pc:sldChg>
      <pc:sldChg chg="modSp add del">
        <pc:chgData name="BINGYE ZHOU" userId="55c96058e0a1801d" providerId="LiveId" clId="{777345F0-31EE-4A85-8009-C01EF5764D63}" dt="2025-02-05T08:07:49.796" v="5042" actId="2696"/>
        <pc:sldMkLst>
          <pc:docMk/>
          <pc:sldMk cId="2969281652" sldId="323"/>
        </pc:sldMkLst>
      </pc:sldChg>
      <pc:sldChg chg="modSp add del">
        <pc:chgData name="BINGYE ZHOU" userId="55c96058e0a1801d" providerId="LiveId" clId="{777345F0-31EE-4A85-8009-C01EF5764D63}" dt="2025-02-05T08:07:49.796" v="5042" actId="2696"/>
        <pc:sldMkLst>
          <pc:docMk/>
          <pc:sldMk cId="2303994923" sldId="324"/>
        </pc:sldMkLst>
      </pc:sldChg>
      <pc:sldChg chg="modSp del mod">
        <pc:chgData name="BINGYE ZHOU" userId="55c96058e0a1801d" providerId="LiveId" clId="{777345F0-31EE-4A85-8009-C01EF5764D63}" dt="2025-02-12T03:33:22.598" v="6501" actId="47"/>
        <pc:sldMkLst>
          <pc:docMk/>
          <pc:sldMk cId="2678432433" sldId="324"/>
        </pc:sldMkLst>
      </pc:sldChg>
      <pc:sldChg chg="add del">
        <pc:chgData name="BINGYE ZHOU" userId="55c96058e0a1801d" providerId="LiveId" clId="{777345F0-31EE-4A85-8009-C01EF5764D63}" dt="2025-02-05T08:07:57.857" v="5044"/>
        <pc:sldMkLst>
          <pc:docMk/>
          <pc:sldMk cId="3317938777" sldId="324"/>
        </pc:sldMkLst>
      </pc:sldChg>
      <pc:sldChg chg="modSp add del">
        <pc:chgData name="BINGYE ZHOU" userId="55c96058e0a1801d" providerId="LiveId" clId="{777345F0-31EE-4A85-8009-C01EF5764D63}" dt="2025-02-05T08:07:49.796" v="5042" actId="2696"/>
        <pc:sldMkLst>
          <pc:docMk/>
          <pc:sldMk cId="3442561153" sldId="325"/>
        </pc:sldMkLst>
      </pc:sldChg>
      <pc:sldChg chg="add del">
        <pc:chgData name="BINGYE ZHOU" userId="55c96058e0a1801d" providerId="LiveId" clId="{777345F0-31EE-4A85-8009-C01EF5764D63}" dt="2025-02-05T08:07:57.857" v="5044"/>
        <pc:sldMkLst>
          <pc:docMk/>
          <pc:sldMk cId="3749329894" sldId="325"/>
        </pc:sldMkLst>
      </pc:sldChg>
      <pc:sldChg chg="del">
        <pc:chgData name="BINGYE ZHOU" userId="55c96058e0a1801d" providerId="LiveId" clId="{777345F0-31EE-4A85-8009-C01EF5764D63}" dt="2025-02-12T03:33:10.679" v="6496" actId="47"/>
        <pc:sldMkLst>
          <pc:docMk/>
          <pc:sldMk cId="3780091590" sldId="325"/>
        </pc:sldMkLst>
      </pc:sldChg>
      <pc:sldChg chg="modSp del">
        <pc:chgData name="BINGYE ZHOU" userId="55c96058e0a1801d" providerId="LiveId" clId="{777345F0-31EE-4A85-8009-C01EF5764D63}" dt="2025-01-26T09:31:39.407" v="1516" actId="2696"/>
        <pc:sldMkLst>
          <pc:docMk/>
          <pc:sldMk cId="0" sldId="836"/>
        </pc:sldMkLst>
      </pc:sldChg>
      <pc:sldChg chg="addSp delSp modSp add mod setBg">
        <pc:chgData name="BINGYE ZHOU" userId="55c96058e0a1801d" providerId="LiveId" clId="{777345F0-31EE-4A85-8009-C01EF5764D63}" dt="2025-02-24T08:31:06.648" v="6829" actId="20577"/>
        <pc:sldMkLst>
          <pc:docMk/>
          <pc:sldMk cId="4174111198" sldId="837"/>
        </pc:sldMkLst>
        <pc:spChg chg="add mod">
          <ac:chgData name="BINGYE ZHOU" userId="55c96058e0a1801d" providerId="LiveId" clId="{777345F0-31EE-4A85-8009-C01EF5764D63}" dt="2025-02-24T08:31:06.648" v="6829" actId="20577"/>
          <ac:spMkLst>
            <pc:docMk/>
            <pc:sldMk cId="4174111198" sldId="837"/>
            <ac:spMk id="4" creationId="{CFC4808D-6811-6C1A-B637-E7A9C3D7F56C}"/>
          </ac:spMkLst>
        </pc:spChg>
      </pc:sldChg>
      <pc:sldChg chg="addSp delSp modSp add mod setBg">
        <pc:chgData name="BINGYE ZHOU" userId="55c96058e0a1801d" providerId="LiveId" clId="{777345F0-31EE-4A85-8009-C01EF5764D63}" dt="2025-02-24T08:31:40.733" v="6848" actId="20577"/>
        <pc:sldMkLst>
          <pc:docMk/>
          <pc:sldMk cId="3823218216" sldId="838"/>
        </pc:sldMkLst>
        <pc:spChg chg="add mod">
          <ac:chgData name="BINGYE ZHOU" userId="55c96058e0a1801d" providerId="LiveId" clId="{777345F0-31EE-4A85-8009-C01EF5764D63}" dt="2025-02-24T08:31:40.733" v="6848" actId="20577"/>
          <ac:spMkLst>
            <pc:docMk/>
            <pc:sldMk cId="3823218216" sldId="838"/>
            <ac:spMk id="2" creationId="{0A673F23-EF78-466E-CAB4-297DDC8FE77D}"/>
          </ac:spMkLst>
        </pc:spChg>
      </pc:sldChg>
      <pc:sldChg chg="addSp delSp modSp add mod ord">
        <pc:chgData name="BINGYE ZHOU" userId="55c96058e0a1801d" providerId="LiveId" clId="{777345F0-31EE-4A85-8009-C01EF5764D63}" dt="2025-02-24T08:32:10.396" v="6867" actId="20577"/>
        <pc:sldMkLst>
          <pc:docMk/>
          <pc:sldMk cId="433749863" sldId="839"/>
        </pc:sldMkLst>
        <pc:spChg chg="add mod">
          <ac:chgData name="BINGYE ZHOU" userId="55c96058e0a1801d" providerId="LiveId" clId="{777345F0-31EE-4A85-8009-C01EF5764D63}" dt="2025-02-24T08:32:10.396" v="6867" actId="20577"/>
          <ac:spMkLst>
            <pc:docMk/>
            <pc:sldMk cId="433749863" sldId="839"/>
            <ac:spMk id="4" creationId="{AA431745-1D7A-7AE1-7A87-1E1E86023F3A}"/>
          </ac:spMkLst>
        </pc:spChg>
      </pc:sldChg>
      <pc:sldChg chg="modSp add del setBg">
        <pc:chgData name="BINGYE ZHOU" userId="55c96058e0a1801d" providerId="LiveId" clId="{777345F0-31EE-4A85-8009-C01EF5764D63}" dt="2025-02-05T08:07:49.796" v="5042" actId="2696"/>
        <pc:sldMkLst>
          <pc:docMk/>
          <pc:sldMk cId="911693193" sldId="840"/>
        </pc:sldMkLst>
      </pc:sldChg>
      <pc:sldChg chg="del">
        <pc:chgData name="BINGYE ZHOU" userId="55c96058e0a1801d" providerId="LiveId" clId="{777345F0-31EE-4A85-8009-C01EF5764D63}" dt="2025-02-12T03:34:33.825" v="6515" actId="47"/>
        <pc:sldMkLst>
          <pc:docMk/>
          <pc:sldMk cId="2241653780" sldId="840"/>
        </pc:sldMkLst>
      </pc:sldChg>
      <pc:sldChg chg="add del">
        <pc:chgData name="BINGYE ZHOU" userId="55c96058e0a1801d" providerId="LiveId" clId="{777345F0-31EE-4A85-8009-C01EF5764D63}" dt="2025-02-05T08:07:57.857" v="5044"/>
        <pc:sldMkLst>
          <pc:docMk/>
          <pc:sldMk cId="3954623623" sldId="840"/>
        </pc:sldMkLst>
      </pc:sldChg>
      <pc:sldChg chg="addSp modSp add del mod">
        <pc:chgData name="BINGYE ZHOU" userId="55c96058e0a1801d" providerId="LiveId" clId="{777345F0-31EE-4A85-8009-C01EF5764D63}" dt="2025-02-24T11:27:44.486" v="6921" actId="47"/>
        <pc:sldMkLst>
          <pc:docMk/>
          <pc:sldMk cId="3939110674" sldId="841"/>
        </pc:sldMkLst>
      </pc:sldChg>
      <pc:sldChg chg="addSp delSp modSp add mod ord">
        <pc:chgData name="BINGYE ZHOU" userId="55c96058e0a1801d" providerId="LiveId" clId="{777345F0-31EE-4A85-8009-C01EF5764D63}" dt="2025-02-24T08:32:13.520" v="6869" actId="20577"/>
        <pc:sldMkLst>
          <pc:docMk/>
          <pc:sldMk cId="3157419359" sldId="842"/>
        </pc:sldMkLst>
        <pc:spChg chg="add mod">
          <ac:chgData name="BINGYE ZHOU" userId="55c96058e0a1801d" providerId="LiveId" clId="{777345F0-31EE-4A85-8009-C01EF5764D63}" dt="2025-02-24T08:32:13.520" v="6869" actId="20577"/>
          <ac:spMkLst>
            <pc:docMk/>
            <pc:sldMk cId="3157419359" sldId="842"/>
            <ac:spMk id="2" creationId="{924071B2-61C3-A4C6-38C2-94FCB6D90725}"/>
          </ac:spMkLst>
        </pc:spChg>
        <pc:spChg chg="add mod">
          <ac:chgData name="BINGYE ZHOU" userId="55c96058e0a1801d" providerId="LiveId" clId="{777345F0-31EE-4A85-8009-C01EF5764D63}" dt="2025-02-05T07:06:57.120" v="3602" actId="1076"/>
          <ac:spMkLst>
            <pc:docMk/>
            <pc:sldMk cId="3157419359" sldId="842"/>
            <ac:spMk id="25" creationId="{8834E8C4-DA60-4DB3-6818-7A0C24B7B930}"/>
          </ac:spMkLst>
        </pc:spChg>
        <pc:spChg chg="add mod">
          <ac:chgData name="BINGYE ZHOU" userId="55c96058e0a1801d" providerId="LiveId" clId="{777345F0-31EE-4A85-8009-C01EF5764D63}" dt="2025-02-05T07:06:40.844" v="3596" actId="1076"/>
          <ac:spMkLst>
            <pc:docMk/>
            <pc:sldMk cId="3157419359" sldId="842"/>
            <ac:spMk id="26" creationId="{D82E0C2F-8713-CAD9-5BD6-59D7CEF6B2F0}"/>
          </ac:spMkLst>
        </pc:spChg>
        <pc:spChg chg="add mod">
          <ac:chgData name="BINGYE ZHOU" userId="55c96058e0a1801d" providerId="LiveId" clId="{777345F0-31EE-4A85-8009-C01EF5764D63}" dt="2025-02-05T07:06:46.955" v="3599" actId="1076"/>
          <ac:spMkLst>
            <pc:docMk/>
            <pc:sldMk cId="3157419359" sldId="842"/>
            <ac:spMk id="27" creationId="{20ADBFD6-9667-FEA6-A6CA-00F521A99D72}"/>
          </ac:spMkLst>
        </pc:spChg>
        <pc:spChg chg="mod">
          <ac:chgData name="BINGYE ZHOU" userId="55c96058e0a1801d" providerId="LiveId" clId="{777345F0-31EE-4A85-8009-C01EF5764D63}" dt="2025-02-05T07:06:47.982" v="3600" actId="1076"/>
          <ac:spMkLst>
            <pc:docMk/>
            <pc:sldMk cId="3157419359" sldId="842"/>
            <ac:spMk id="28" creationId="{F996F41F-6A70-6E63-D1EA-C5DD04370F0B}"/>
          </ac:spMkLst>
        </pc:spChg>
        <pc:spChg chg="mod">
          <ac:chgData name="BINGYE ZHOU" userId="55c96058e0a1801d" providerId="LiveId" clId="{777345F0-31EE-4A85-8009-C01EF5764D63}" dt="2025-02-05T07:06:40.844" v="3596" actId="1076"/>
          <ac:spMkLst>
            <pc:docMk/>
            <pc:sldMk cId="3157419359" sldId="842"/>
            <ac:spMk id="30" creationId="{E53B32F9-DC89-3196-9F31-09DE2CF74177}"/>
          </ac:spMkLst>
        </pc:spChg>
        <pc:spChg chg="add mod">
          <ac:chgData name="BINGYE ZHOU" userId="55c96058e0a1801d" providerId="LiveId" clId="{777345F0-31EE-4A85-8009-C01EF5764D63}" dt="2025-02-05T07:06:40.844" v="3596" actId="1076"/>
          <ac:spMkLst>
            <pc:docMk/>
            <pc:sldMk cId="3157419359" sldId="842"/>
            <ac:spMk id="31" creationId="{1E382ECF-0206-8055-B366-303AAE0E8B4E}"/>
          </ac:spMkLst>
        </pc:spChg>
        <pc:spChg chg="add mod">
          <ac:chgData name="BINGYE ZHOU" userId="55c96058e0a1801d" providerId="LiveId" clId="{777345F0-31EE-4A85-8009-C01EF5764D63}" dt="2025-02-12T02:40:17.262" v="5577" actId="1076"/>
          <ac:spMkLst>
            <pc:docMk/>
            <pc:sldMk cId="3157419359" sldId="842"/>
            <ac:spMk id="32" creationId="{97795C04-CCEA-AA5F-3ADB-CB979FC62D94}"/>
          </ac:spMkLst>
        </pc:spChg>
        <pc:spChg chg="add mod">
          <ac:chgData name="BINGYE ZHOU" userId="55c96058e0a1801d" providerId="LiveId" clId="{777345F0-31EE-4A85-8009-C01EF5764D63}" dt="2025-02-05T07:06:40.844" v="3596" actId="1076"/>
          <ac:spMkLst>
            <pc:docMk/>
            <pc:sldMk cId="3157419359" sldId="842"/>
            <ac:spMk id="33" creationId="{B4C8F99E-4C29-ADB6-EDF7-F94AB9C2B4D8}"/>
          </ac:spMkLst>
        </pc:spChg>
        <pc:spChg chg="add mod">
          <ac:chgData name="BINGYE ZHOU" userId="55c96058e0a1801d" providerId="LiveId" clId="{777345F0-31EE-4A85-8009-C01EF5764D63}" dt="2025-02-12T02:40:23.071" v="5578" actId="1076"/>
          <ac:spMkLst>
            <pc:docMk/>
            <pc:sldMk cId="3157419359" sldId="842"/>
            <ac:spMk id="34" creationId="{925A068E-6F5D-3ACB-1703-4E037592731A}"/>
          </ac:spMkLst>
        </pc:spChg>
        <pc:spChg chg="add mod">
          <ac:chgData name="BINGYE ZHOU" userId="55c96058e0a1801d" providerId="LiveId" clId="{777345F0-31EE-4A85-8009-C01EF5764D63}" dt="2025-02-12T02:41:51.124" v="5580" actId="20577"/>
          <ac:spMkLst>
            <pc:docMk/>
            <pc:sldMk cId="3157419359" sldId="842"/>
            <ac:spMk id="35" creationId="{38728267-CA1A-BC05-2DF6-E15A3647D09F}"/>
          </ac:spMkLst>
        </pc:spChg>
        <pc:spChg chg="add mod">
          <ac:chgData name="BINGYE ZHOU" userId="55c96058e0a1801d" providerId="LiveId" clId="{777345F0-31EE-4A85-8009-C01EF5764D63}" dt="2025-02-05T07:09:35.409" v="3653" actId="20577"/>
          <ac:spMkLst>
            <pc:docMk/>
            <pc:sldMk cId="3157419359" sldId="842"/>
            <ac:spMk id="36" creationId="{858F1600-8935-41AF-2951-325507B62E1A}"/>
          </ac:spMkLst>
        </pc:spChg>
        <pc:spChg chg="add mod">
          <ac:chgData name="BINGYE ZHOU" userId="55c96058e0a1801d" providerId="LiveId" clId="{777345F0-31EE-4A85-8009-C01EF5764D63}" dt="2025-02-05T07:06:26.464" v="3595" actId="1076"/>
          <ac:spMkLst>
            <pc:docMk/>
            <pc:sldMk cId="3157419359" sldId="842"/>
            <ac:spMk id="37" creationId="{15E3CAF0-6E82-9A6F-6EF4-18AA54E4776B}"/>
          </ac:spMkLst>
        </pc:spChg>
      </pc:sldChg>
      <pc:sldChg chg="addSp delSp modSp add mod">
        <pc:chgData name="BINGYE ZHOU" userId="55c96058e0a1801d" providerId="LiveId" clId="{777345F0-31EE-4A85-8009-C01EF5764D63}" dt="2025-02-24T08:32:20.715" v="6873" actId="20577"/>
        <pc:sldMkLst>
          <pc:docMk/>
          <pc:sldMk cId="62797389" sldId="843"/>
        </pc:sldMkLst>
        <pc:spChg chg="add mod">
          <ac:chgData name="BINGYE ZHOU" userId="55c96058e0a1801d" providerId="LiveId" clId="{777345F0-31EE-4A85-8009-C01EF5764D63}" dt="2025-02-12T03:36:14.588" v="6542" actId="164"/>
          <ac:spMkLst>
            <pc:docMk/>
            <pc:sldMk cId="62797389" sldId="843"/>
            <ac:spMk id="2" creationId="{411F1AC3-5EDA-87B2-8492-441A984DE293}"/>
          </ac:spMkLst>
        </pc:spChg>
        <pc:spChg chg="mod">
          <ac:chgData name="BINGYE ZHOU" userId="55c96058e0a1801d" providerId="LiveId" clId="{777345F0-31EE-4A85-8009-C01EF5764D63}" dt="2025-02-05T07:10:33.489" v="3670" actId="20577"/>
          <ac:spMkLst>
            <pc:docMk/>
            <pc:sldMk cId="62797389" sldId="843"/>
            <ac:spMk id="3" creationId="{C6647132-A7AF-E1D5-CC18-3EB60D4AB04C}"/>
          </ac:spMkLst>
        </pc:spChg>
        <pc:spChg chg="add mod">
          <ac:chgData name="BINGYE ZHOU" userId="55c96058e0a1801d" providerId="LiveId" clId="{777345F0-31EE-4A85-8009-C01EF5764D63}" dt="2025-02-24T08:32:20.715" v="6873" actId="20577"/>
          <ac:spMkLst>
            <pc:docMk/>
            <pc:sldMk cId="62797389" sldId="843"/>
            <ac:spMk id="11" creationId="{D93A8538-F2A5-70AF-4227-6C6E9C383888}"/>
          </ac:spMkLst>
        </pc:spChg>
        <pc:spChg chg="add mod">
          <ac:chgData name="BINGYE ZHOU" userId="55c96058e0a1801d" providerId="LiveId" clId="{777345F0-31EE-4A85-8009-C01EF5764D63}" dt="2025-02-12T03:36:14.588" v="6542" actId="164"/>
          <ac:spMkLst>
            <pc:docMk/>
            <pc:sldMk cId="62797389" sldId="843"/>
            <ac:spMk id="13" creationId="{65A6FDC6-501D-8DC0-158A-7D4374207CF4}"/>
          </ac:spMkLst>
        </pc:spChg>
        <pc:spChg chg="mod topLvl">
          <ac:chgData name="BINGYE ZHOU" userId="55c96058e0a1801d" providerId="LiveId" clId="{777345F0-31EE-4A85-8009-C01EF5764D63}" dt="2025-02-12T03:35:56.186" v="6539" actId="1076"/>
          <ac:spMkLst>
            <pc:docMk/>
            <pc:sldMk cId="62797389" sldId="843"/>
            <ac:spMk id="15" creationId="{6988BA26-F116-AE7F-036F-1F10003A083A}"/>
          </ac:spMkLst>
        </pc:spChg>
        <pc:spChg chg="add mod">
          <ac:chgData name="BINGYE ZHOU" userId="55c96058e0a1801d" providerId="LiveId" clId="{777345F0-31EE-4A85-8009-C01EF5764D63}" dt="2025-02-12T03:36:14.588" v="6542" actId="164"/>
          <ac:spMkLst>
            <pc:docMk/>
            <pc:sldMk cId="62797389" sldId="843"/>
            <ac:spMk id="16" creationId="{0FC6640E-EDDB-85EC-F8E5-469724A08B03}"/>
          </ac:spMkLst>
        </pc:spChg>
        <pc:spChg chg="add mod">
          <ac:chgData name="BINGYE ZHOU" userId="55c96058e0a1801d" providerId="LiveId" clId="{777345F0-31EE-4A85-8009-C01EF5764D63}" dt="2025-02-12T03:36:14.588" v="6542" actId="164"/>
          <ac:spMkLst>
            <pc:docMk/>
            <pc:sldMk cId="62797389" sldId="843"/>
            <ac:spMk id="17" creationId="{41D6609F-88E0-156B-8BA7-A7673F921101}"/>
          </ac:spMkLst>
        </pc:spChg>
        <pc:spChg chg="add mod">
          <ac:chgData name="BINGYE ZHOU" userId="55c96058e0a1801d" providerId="LiveId" clId="{777345F0-31EE-4A85-8009-C01EF5764D63}" dt="2025-02-12T03:36:14.588" v="6542" actId="164"/>
          <ac:spMkLst>
            <pc:docMk/>
            <pc:sldMk cId="62797389" sldId="843"/>
            <ac:spMk id="18" creationId="{F12F5C24-104A-09E9-0F73-DE9533474F6C}"/>
          </ac:spMkLst>
        </pc:spChg>
        <pc:grpChg chg="add mod">
          <ac:chgData name="BINGYE ZHOU" userId="55c96058e0a1801d" providerId="LiveId" clId="{777345F0-31EE-4A85-8009-C01EF5764D63}" dt="2025-02-12T03:36:18.356" v="6543" actId="1076"/>
          <ac:grpSpMkLst>
            <pc:docMk/>
            <pc:sldMk cId="62797389" sldId="843"/>
            <ac:grpSpMk id="4" creationId="{F6DA728E-0884-6723-3C69-44E4B0237C03}"/>
          </ac:grpSpMkLst>
        </pc:grpChg>
        <pc:picChg chg="add mod">
          <ac:chgData name="BINGYE ZHOU" userId="55c96058e0a1801d" providerId="LiveId" clId="{777345F0-31EE-4A85-8009-C01EF5764D63}" dt="2025-02-24T07:52:30.180" v="6745" actId="1076"/>
          <ac:picMkLst>
            <pc:docMk/>
            <pc:sldMk cId="62797389" sldId="843"/>
            <ac:picMk id="10" creationId="{6C2EA99E-9624-A79F-A84A-A76C31FFCD1B}"/>
          </ac:picMkLst>
        </pc:picChg>
      </pc:sldChg>
      <pc:sldChg chg="addSp delSp modSp add mod">
        <pc:chgData name="BINGYE ZHOU" userId="55c96058e0a1801d" providerId="LiveId" clId="{777345F0-31EE-4A85-8009-C01EF5764D63}" dt="2025-02-24T12:16:57.814" v="6983" actId="1076"/>
        <pc:sldMkLst>
          <pc:docMk/>
          <pc:sldMk cId="3225479354" sldId="844"/>
        </pc:sldMkLst>
        <pc:spChg chg="mod">
          <ac:chgData name="BINGYE ZHOU" userId="55c96058e0a1801d" providerId="LiveId" clId="{777345F0-31EE-4A85-8009-C01EF5764D63}" dt="2025-02-05T07:14:48.998" v="3863" actId="20577"/>
          <ac:spMkLst>
            <pc:docMk/>
            <pc:sldMk cId="3225479354" sldId="844"/>
            <ac:spMk id="3" creationId="{700C4347-F182-C944-5828-83D90A6008B7}"/>
          </ac:spMkLst>
        </pc:spChg>
        <pc:spChg chg="add mod ord">
          <ac:chgData name="BINGYE ZHOU" userId="55c96058e0a1801d" providerId="LiveId" clId="{777345F0-31EE-4A85-8009-C01EF5764D63}" dt="2025-02-24T12:16:50.432" v="6982" actId="1076"/>
          <ac:spMkLst>
            <pc:docMk/>
            <pc:sldMk cId="3225479354" sldId="844"/>
            <ac:spMk id="10" creationId="{A2846F7A-1333-1C86-4719-50E9C51E34CD}"/>
          </ac:spMkLst>
        </pc:spChg>
        <pc:spChg chg="add mod">
          <ac:chgData name="BINGYE ZHOU" userId="55c96058e0a1801d" providerId="LiveId" clId="{777345F0-31EE-4A85-8009-C01EF5764D63}" dt="2025-02-24T08:32:29.474" v="6879" actId="20577"/>
          <ac:spMkLst>
            <pc:docMk/>
            <pc:sldMk cId="3225479354" sldId="844"/>
            <ac:spMk id="11" creationId="{EE8AE201-534D-B926-346C-69FB181261DF}"/>
          </ac:spMkLst>
        </pc:spChg>
        <pc:spChg chg="mod topLvl">
          <ac:chgData name="BINGYE ZHOU" userId="55c96058e0a1801d" providerId="LiveId" clId="{777345F0-31EE-4A85-8009-C01EF5764D63}" dt="2025-02-24T12:16:03.783" v="6962" actId="1076"/>
          <ac:spMkLst>
            <pc:docMk/>
            <pc:sldMk cId="3225479354" sldId="844"/>
            <ac:spMk id="15" creationId="{006EC3F0-7CE4-3D1E-6D03-E6395FDE8F06}"/>
          </ac:spMkLst>
        </pc:spChg>
        <pc:picChg chg="add mod ord">
          <ac:chgData name="BINGYE ZHOU" userId="55c96058e0a1801d" providerId="LiveId" clId="{777345F0-31EE-4A85-8009-C01EF5764D63}" dt="2025-02-24T12:16:57.814" v="6983" actId="1076"/>
          <ac:picMkLst>
            <pc:docMk/>
            <pc:sldMk cId="3225479354" sldId="844"/>
            <ac:picMk id="8" creationId="{D9DE3EF7-7580-2D35-D1AF-0E17B30C6933}"/>
          </ac:picMkLst>
        </pc:picChg>
      </pc:sldChg>
      <pc:sldChg chg="addSp delSp modSp add mod ord">
        <pc:chgData name="BINGYE ZHOU" userId="55c96058e0a1801d" providerId="LiveId" clId="{777345F0-31EE-4A85-8009-C01EF5764D63}" dt="2025-02-24T08:32:25.403" v="6875" actId="20577"/>
        <pc:sldMkLst>
          <pc:docMk/>
          <pc:sldMk cId="3655066132" sldId="845"/>
        </pc:sldMkLst>
        <pc:spChg chg="add mod ord">
          <ac:chgData name="BINGYE ZHOU" userId="55c96058e0a1801d" providerId="LiveId" clId="{777345F0-31EE-4A85-8009-C01EF5764D63}" dt="2025-02-24T08:27:59.952" v="6783" actId="1076"/>
          <ac:spMkLst>
            <pc:docMk/>
            <pc:sldMk cId="3655066132" sldId="845"/>
            <ac:spMk id="2" creationId="{7BE5D3E1-A1ED-08BE-762B-C1EA8280E038}"/>
          </ac:spMkLst>
        </pc:spChg>
        <pc:spChg chg="add mod">
          <ac:chgData name="BINGYE ZHOU" userId="55c96058e0a1801d" providerId="LiveId" clId="{777345F0-31EE-4A85-8009-C01EF5764D63}" dt="2025-02-24T08:32:25.403" v="6875" actId="20577"/>
          <ac:spMkLst>
            <pc:docMk/>
            <pc:sldMk cId="3655066132" sldId="845"/>
            <ac:spMk id="7" creationId="{30818515-A513-3F1F-618A-3BD2DE8B5785}"/>
          </ac:spMkLst>
        </pc:spChg>
        <pc:spChg chg="mod topLvl">
          <ac:chgData name="BINGYE ZHOU" userId="55c96058e0a1801d" providerId="LiveId" clId="{777345F0-31EE-4A85-8009-C01EF5764D63}" dt="2025-02-24T08:28:15.399" v="6786" actId="14100"/>
          <ac:spMkLst>
            <pc:docMk/>
            <pc:sldMk cId="3655066132" sldId="845"/>
            <ac:spMk id="15" creationId="{7B333320-80FD-94C6-F063-70880565DD1F}"/>
          </ac:spMkLst>
        </pc:spChg>
      </pc:sldChg>
      <pc:sldChg chg="addSp delSp modSp add mod">
        <pc:chgData name="BINGYE ZHOU" userId="55c96058e0a1801d" providerId="LiveId" clId="{777345F0-31EE-4A85-8009-C01EF5764D63}" dt="2025-02-24T08:32:03.957" v="6863" actId="20577"/>
        <pc:sldMkLst>
          <pc:docMk/>
          <pc:sldMk cId="4076828929" sldId="846"/>
        </pc:sldMkLst>
        <pc:spChg chg="mod">
          <ac:chgData name="BINGYE ZHOU" userId="55c96058e0a1801d" providerId="LiveId" clId="{777345F0-31EE-4A85-8009-C01EF5764D63}" dt="2025-02-05T07:31:57.231" v="4192" actId="20577"/>
          <ac:spMkLst>
            <pc:docMk/>
            <pc:sldMk cId="4076828929" sldId="846"/>
            <ac:spMk id="3" creationId="{BCF9B0B0-5902-EED6-6C42-2DDE9E501577}"/>
          </ac:spMkLst>
        </pc:spChg>
        <pc:spChg chg="add mod">
          <ac:chgData name="BINGYE ZHOU" userId="55c96058e0a1801d" providerId="LiveId" clId="{777345F0-31EE-4A85-8009-C01EF5764D63}" dt="2025-02-24T08:32:03.957" v="6863" actId="20577"/>
          <ac:spMkLst>
            <pc:docMk/>
            <pc:sldMk cId="4076828929" sldId="846"/>
            <ac:spMk id="7" creationId="{9CACCED9-36A3-07E1-B4B1-25356F52FA8A}"/>
          </ac:spMkLst>
        </pc:spChg>
        <pc:spChg chg="mod">
          <ac:chgData name="BINGYE ZHOU" userId="55c96058e0a1801d" providerId="LiveId" clId="{777345F0-31EE-4A85-8009-C01EF5764D63}" dt="2025-02-24T07:04:08.181" v="6699" actId="1076"/>
          <ac:spMkLst>
            <pc:docMk/>
            <pc:sldMk cId="4076828929" sldId="846"/>
            <ac:spMk id="76" creationId="{3CBA2723-8478-9A2A-17E2-8BFD24709545}"/>
          </ac:spMkLst>
        </pc:spChg>
        <pc:spChg chg="mod">
          <ac:chgData name="BINGYE ZHOU" userId="55c96058e0a1801d" providerId="LiveId" clId="{777345F0-31EE-4A85-8009-C01EF5764D63}" dt="2025-02-24T07:04:08.181" v="6699" actId="1076"/>
          <ac:spMkLst>
            <pc:docMk/>
            <pc:sldMk cId="4076828929" sldId="846"/>
            <ac:spMk id="77" creationId="{340D509A-F98A-7BB1-67E3-BC22113E4FDA}"/>
          </ac:spMkLst>
        </pc:spChg>
        <pc:picChg chg="add mod modCrop">
          <ac:chgData name="BINGYE ZHOU" userId="55c96058e0a1801d" providerId="LiveId" clId="{777345F0-31EE-4A85-8009-C01EF5764D63}" dt="2025-02-24T07:04:17.443" v="6702" actId="14100"/>
          <ac:picMkLst>
            <pc:docMk/>
            <pc:sldMk cId="4076828929" sldId="846"/>
            <ac:picMk id="6" creationId="{1413CE94-D9F2-BD9A-D456-233760C98D5D}"/>
          </ac:picMkLst>
        </pc:picChg>
      </pc:sldChg>
      <pc:sldChg chg="addSp delSp modSp add mod ord">
        <pc:chgData name="BINGYE ZHOU" userId="55c96058e0a1801d" providerId="LiveId" clId="{777345F0-31EE-4A85-8009-C01EF5764D63}" dt="2025-02-24T08:32:01.120" v="6861" actId="20577"/>
        <pc:sldMkLst>
          <pc:docMk/>
          <pc:sldMk cId="1361964680" sldId="847"/>
        </pc:sldMkLst>
        <pc:spChg chg="add mod">
          <ac:chgData name="BINGYE ZHOU" userId="55c96058e0a1801d" providerId="LiveId" clId="{777345F0-31EE-4A85-8009-C01EF5764D63}" dt="2025-02-24T08:32:01.120" v="6861" actId="20577"/>
          <ac:spMkLst>
            <pc:docMk/>
            <pc:sldMk cId="1361964680" sldId="847"/>
            <ac:spMk id="6" creationId="{0C00AF56-BDDD-BBDC-EB1C-B5AAED2ADAA7}"/>
          </ac:spMkLst>
        </pc:spChg>
        <pc:spChg chg="mod">
          <ac:chgData name="BINGYE ZHOU" userId="55c96058e0a1801d" providerId="LiveId" clId="{777345F0-31EE-4A85-8009-C01EF5764D63}" dt="2025-02-24T07:01:47.257" v="6676" actId="1076"/>
          <ac:spMkLst>
            <pc:docMk/>
            <pc:sldMk cId="1361964680" sldId="847"/>
            <ac:spMk id="76" creationId="{5583E651-8724-4C21-9587-D4AAD11C510C}"/>
          </ac:spMkLst>
        </pc:spChg>
        <pc:spChg chg="mod">
          <ac:chgData name="BINGYE ZHOU" userId="55c96058e0a1801d" providerId="LiveId" clId="{777345F0-31EE-4A85-8009-C01EF5764D63}" dt="2025-02-24T07:01:47.257" v="6676" actId="1076"/>
          <ac:spMkLst>
            <pc:docMk/>
            <pc:sldMk cId="1361964680" sldId="847"/>
            <ac:spMk id="77" creationId="{A0DE3170-5886-61FE-C191-5DB6BDDA6E3D}"/>
          </ac:spMkLst>
        </pc:spChg>
        <pc:picChg chg="add mod">
          <ac:chgData name="BINGYE ZHOU" userId="55c96058e0a1801d" providerId="LiveId" clId="{777345F0-31EE-4A85-8009-C01EF5764D63}" dt="2025-02-24T07:01:55.369" v="6677" actId="1076"/>
          <ac:picMkLst>
            <pc:docMk/>
            <pc:sldMk cId="1361964680" sldId="847"/>
            <ac:picMk id="4" creationId="{4835D5E7-788D-0F55-79DD-EDEFBAC230FC}"/>
          </ac:picMkLst>
        </pc:picChg>
      </pc:sldChg>
      <pc:sldChg chg="addSp delSp modSp add del mod ord">
        <pc:chgData name="BINGYE ZHOU" userId="55c96058e0a1801d" providerId="LiveId" clId="{777345F0-31EE-4A85-8009-C01EF5764D63}" dt="2025-02-05T07:53:47.610" v="4545" actId="2696"/>
        <pc:sldMkLst>
          <pc:docMk/>
          <pc:sldMk cId="241207957" sldId="848"/>
        </pc:sldMkLst>
      </pc:sldChg>
      <pc:sldChg chg="addSp delSp modSp add mod">
        <pc:chgData name="BINGYE ZHOU" userId="55c96058e0a1801d" providerId="LiveId" clId="{777345F0-31EE-4A85-8009-C01EF5764D63}" dt="2025-02-24T08:32:06.534" v="6865" actId="20577"/>
        <pc:sldMkLst>
          <pc:docMk/>
          <pc:sldMk cId="599640656" sldId="849"/>
        </pc:sldMkLst>
        <pc:spChg chg="add mod">
          <ac:chgData name="BINGYE ZHOU" userId="55c96058e0a1801d" providerId="LiveId" clId="{777345F0-31EE-4A85-8009-C01EF5764D63}" dt="2025-02-05T07:48:43.756" v="4390"/>
          <ac:spMkLst>
            <pc:docMk/>
            <pc:sldMk cId="599640656" sldId="849"/>
            <ac:spMk id="2" creationId="{45366E76-C8F2-6270-C894-B385282BFB5B}"/>
          </ac:spMkLst>
        </pc:spChg>
        <pc:spChg chg="add mod">
          <ac:chgData name="BINGYE ZHOU" userId="55c96058e0a1801d" providerId="LiveId" clId="{777345F0-31EE-4A85-8009-C01EF5764D63}" dt="2025-02-24T08:32:06.534" v="6865" actId="20577"/>
          <ac:spMkLst>
            <pc:docMk/>
            <pc:sldMk cId="599640656" sldId="849"/>
            <ac:spMk id="8" creationId="{DC713ABB-3F23-9DEC-3F4A-7A729DD9B3EE}"/>
          </ac:spMkLst>
        </pc:spChg>
        <pc:spChg chg="mod">
          <ac:chgData name="BINGYE ZHOU" userId="55c96058e0a1801d" providerId="LiveId" clId="{777345F0-31EE-4A85-8009-C01EF5764D63}" dt="2025-02-12T03:05:34.530" v="5881" actId="1076"/>
          <ac:spMkLst>
            <pc:docMk/>
            <pc:sldMk cId="599640656" sldId="849"/>
            <ac:spMk id="32" creationId="{DC816AFF-A626-CC2A-4E28-E9E648E094A7}"/>
          </ac:spMkLst>
        </pc:spChg>
        <pc:spChg chg="mod topLvl">
          <ac:chgData name="BINGYE ZHOU" userId="55c96058e0a1801d" providerId="LiveId" clId="{777345F0-31EE-4A85-8009-C01EF5764D63}" dt="2025-02-24T07:05:58.637" v="6722" actId="14100"/>
          <ac:spMkLst>
            <pc:docMk/>
            <pc:sldMk cId="599640656" sldId="849"/>
            <ac:spMk id="42" creationId="{C6416521-1F61-FDC6-3B72-45C74A2D1AAA}"/>
          </ac:spMkLst>
        </pc:spChg>
        <pc:grpChg chg="mod">
          <ac:chgData name="BINGYE ZHOU" userId="55c96058e0a1801d" providerId="LiveId" clId="{777345F0-31EE-4A85-8009-C01EF5764D63}" dt="2025-02-24T07:06:10.836" v="6724" actId="1076"/>
          <ac:grpSpMkLst>
            <pc:docMk/>
            <pc:sldMk cId="599640656" sldId="849"/>
            <ac:grpSpMk id="6" creationId="{08569BBC-B6C3-818F-ECEF-B155354F9A62}"/>
          </ac:grpSpMkLst>
        </pc:grpChg>
        <pc:picChg chg="add mod">
          <ac:chgData name="BINGYE ZHOU" userId="55c96058e0a1801d" providerId="LiveId" clId="{777345F0-31EE-4A85-8009-C01EF5764D63}" dt="2025-02-24T07:06:13.620" v="6725" actId="14100"/>
          <ac:picMkLst>
            <pc:docMk/>
            <pc:sldMk cId="599640656" sldId="849"/>
            <ac:picMk id="7" creationId="{4A881BAA-5EDD-4648-7674-6EB75EB4965C}"/>
          </ac:picMkLst>
        </pc:picChg>
      </pc:sldChg>
      <pc:sldChg chg="delSp modSp add del mod">
        <pc:chgData name="BINGYE ZHOU" userId="55c96058e0a1801d" providerId="LiveId" clId="{777345F0-31EE-4A85-8009-C01EF5764D63}" dt="2025-02-05T07:45:49.846" v="4300" actId="2696"/>
        <pc:sldMkLst>
          <pc:docMk/>
          <pc:sldMk cId="2260379514" sldId="849"/>
        </pc:sldMkLst>
      </pc:sldChg>
      <pc:sldChg chg="addSp delSp modSp add mod">
        <pc:chgData name="BINGYE ZHOU" userId="55c96058e0a1801d" providerId="LiveId" clId="{777345F0-31EE-4A85-8009-C01EF5764D63}" dt="2025-02-24T08:32:34.084" v="6883" actId="20577"/>
        <pc:sldMkLst>
          <pc:docMk/>
          <pc:sldMk cId="3369509510" sldId="850"/>
        </pc:sldMkLst>
      </pc:sldChg>
      <pc:sldMasterChg chg="delSldLayout">
        <pc:chgData name="BINGYE ZHOU" userId="55c96058e0a1801d" providerId="LiveId" clId="{777345F0-31EE-4A85-8009-C01EF5764D63}" dt="2025-01-26T08:11:24.724" v="54" actId="2696"/>
        <pc:sldMasterMkLst>
          <pc:docMk/>
          <pc:sldMasterMk cId="1831462658" sldId="2147483648"/>
        </pc:sldMasterMkLst>
        <pc:sldLayoutChg chg="del">
          <pc:chgData name="BINGYE ZHOU" userId="55c96058e0a1801d" providerId="LiveId" clId="{777345F0-31EE-4A85-8009-C01EF5764D63}" dt="2025-01-26T08:11:24.724" v="54" actId="2696"/>
          <pc:sldLayoutMkLst>
            <pc:docMk/>
            <pc:sldMasterMk cId="1831462658" sldId="2147483648"/>
            <pc:sldLayoutMk cId="3297107568" sldId="2147483656"/>
          </pc:sldLayoutMkLst>
        </pc:sldLayoutChg>
      </pc:sldMasterChg>
      <pc:sldMasterChg chg="del delSldLayout modSldLayout">
        <pc:chgData name="BINGYE ZHOU" userId="55c96058e0a1801d" providerId="LiveId" clId="{777345F0-31EE-4A85-8009-C01EF5764D63}" dt="2025-01-26T08:15:59.626" v="84" actId="47"/>
        <pc:sldMasterMkLst>
          <pc:docMk/>
          <pc:sldMasterMk cId="2296292521" sldId="2147483657"/>
        </pc:sldMasterMkLst>
        <pc:sldLayoutChg chg="addSp del">
          <pc:chgData name="BINGYE ZHOU" userId="55c96058e0a1801d" providerId="LiveId" clId="{777345F0-31EE-4A85-8009-C01EF5764D63}" dt="2025-01-26T08:15:59.626" v="84" actId="47"/>
          <pc:sldLayoutMkLst>
            <pc:docMk/>
            <pc:sldMasterMk cId="2296292521" sldId="2147483657"/>
            <pc:sldLayoutMk cId="1947608938" sldId="2147483658"/>
          </pc:sldLayoutMkLst>
        </pc:sldLayoutChg>
      </pc:sldMasterChg>
      <pc:sldMasterChg chg="delSldLayout">
        <pc:chgData name="BINGYE ZHOU" userId="55c96058e0a1801d" providerId="LiveId" clId="{777345F0-31EE-4A85-8009-C01EF5764D63}" dt="2025-02-05T08:07:49.796" v="5042" actId="2696"/>
        <pc:sldMasterMkLst>
          <pc:docMk/>
          <pc:sldMasterMk cId="2804006735" sldId="2147483773"/>
        </pc:sldMasterMkLst>
        <pc:sldLayoutChg chg="del">
          <pc:chgData name="BINGYE ZHOU" userId="55c96058e0a1801d" providerId="LiveId" clId="{777345F0-31EE-4A85-8009-C01EF5764D63}" dt="2025-01-26T09:32:45.997" v="1536" actId="2696"/>
          <pc:sldLayoutMkLst>
            <pc:docMk/>
            <pc:sldMasterMk cId="2804006735" sldId="2147483773"/>
            <pc:sldLayoutMk cId="3555744970" sldId="2147483787"/>
          </pc:sldLayoutMkLst>
        </pc:sldLayoutChg>
        <pc:sldLayoutChg chg="del">
          <pc:chgData name="BINGYE ZHOU" userId="55c96058e0a1801d" providerId="LiveId" clId="{777345F0-31EE-4A85-8009-C01EF5764D63}" dt="2025-02-05T08:07:49.796" v="5042" actId="2696"/>
          <pc:sldLayoutMkLst>
            <pc:docMk/>
            <pc:sldMasterMk cId="2804006735" sldId="2147483773"/>
            <pc:sldLayoutMk cId="4105439403" sldId="2147483790"/>
          </pc:sldLayoutMkLst>
        </pc:sldLayoutChg>
        <pc:sldLayoutChg chg="del">
          <pc:chgData name="BINGYE ZHOU" userId="55c96058e0a1801d" providerId="LiveId" clId="{777345F0-31EE-4A85-8009-C01EF5764D63}" dt="2025-01-26T09:37:01.529" v="1717" actId="47"/>
          <pc:sldLayoutMkLst>
            <pc:docMk/>
            <pc:sldMasterMk cId="2804006735" sldId="2147483773"/>
            <pc:sldLayoutMk cId="1465923158" sldId="2147483791"/>
          </pc:sldLayoutMkLst>
        </pc:sldLayoutChg>
        <pc:sldLayoutChg chg="del">
          <pc:chgData name="BINGYE ZHOU" userId="55c96058e0a1801d" providerId="LiveId" clId="{777345F0-31EE-4A85-8009-C01EF5764D63}" dt="2025-01-26T09:31:39.407" v="1516" actId="2696"/>
          <pc:sldLayoutMkLst>
            <pc:docMk/>
            <pc:sldMasterMk cId="2804006735" sldId="2147483773"/>
            <pc:sldLayoutMk cId="3864168907" sldId="2147483791"/>
          </pc:sldLayoutMkLst>
        </pc:sldLayoutChg>
      </pc:sldMasterChg>
      <pc:sldMasterChg chg="del delSldLayout modSldLayout">
        <pc:chgData name="BINGYE ZHOU" userId="55c96058e0a1801d" providerId="LiveId" clId="{777345F0-31EE-4A85-8009-C01EF5764D63}" dt="2025-02-05T08:07:49.796" v="5042" actId="2696"/>
        <pc:sldMasterMkLst>
          <pc:docMk/>
          <pc:sldMasterMk cId="4140833343" sldId="2147483792"/>
        </pc:sldMasterMkLst>
        <pc:sldLayoutChg chg="addSp del">
          <pc:chgData name="BINGYE ZHOU" userId="55c96058e0a1801d" providerId="LiveId" clId="{777345F0-31EE-4A85-8009-C01EF5764D63}" dt="2025-02-05T08:07:49.796" v="5042" actId="2696"/>
          <pc:sldLayoutMkLst>
            <pc:docMk/>
            <pc:sldMasterMk cId="4140833343" sldId="2147483792"/>
            <pc:sldLayoutMk cId="774620930" sldId="2147483793"/>
          </pc:sldLayoutMkLst>
        </pc:sldLayoutChg>
      </pc:sldMasterChg>
      <pc:sldMasterChg chg="del delSldLayout">
        <pc:chgData name="BINGYE ZHOU" userId="55c96058e0a1801d" providerId="LiveId" clId="{777345F0-31EE-4A85-8009-C01EF5764D63}" dt="2025-02-05T08:07:49.796" v="5042" actId="2696"/>
        <pc:sldMasterMkLst>
          <pc:docMk/>
          <pc:sldMasterMk cId="632837727" sldId="2147483794"/>
        </pc:sldMasterMkLst>
        <pc:sldLayoutChg chg="del">
          <pc:chgData name="BINGYE ZHOU" userId="55c96058e0a1801d" providerId="LiveId" clId="{777345F0-31EE-4A85-8009-C01EF5764D63}" dt="2025-02-05T08:07:49.796" v="5042" actId="2696"/>
          <pc:sldLayoutMkLst>
            <pc:docMk/>
            <pc:sldMasterMk cId="632837727" sldId="2147483794"/>
            <pc:sldLayoutMk cId="778323598" sldId="2147483795"/>
          </pc:sldLayoutMkLst>
        </pc:sldLayoutChg>
      </pc:sldMasterChg>
      <pc:sldMasterChg chg="del delSldLayout">
        <pc:chgData name="BINGYE ZHOU" userId="55c96058e0a1801d" providerId="LiveId" clId="{777345F0-31EE-4A85-8009-C01EF5764D63}" dt="2025-02-05T07:06:16.086" v="3594" actId="2696"/>
        <pc:sldMasterMkLst>
          <pc:docMk/>
          <pc:sldMasterMk cId="1199893951" sldId="2147483796"/>
        </pc:sldMasterMkLst>
        <pc:sldLayoutChg chg="del">
          <pc:chgData name="BINGYE ZHOU" userId="55c96058e0a1801d" providerId="LiveId" clId="{777345F0-31EE-4A85-8009-C01EF5764D63}" dt="2025-02-05T07:06:16.086" v="3594" actId="2696"/>
          <pc:sldLayoutMkLst>
            <pc:docMk/>
            <pc:sldMasterMk cId="1199893951" sldId="2147483796"/>
            <pc:sldLayoutMk cId="3456300859" sldId="2147483797"/>
          </pc:sldLayoutMkLst>
        </pc:sldLayoutChg>
      </pc:sldMasterChg>
      <pc:sldMasterChg chg="del delSldLayout">
        <pc:chgData name="BINGYE ZHOU" userId="55c96058e0a1801d" providerId="LiveId" clId="{777345F0-31EE-4A85-8009-C01EF5764D63}" dt="2025-02-05T08:07:49.796" v="5042" actId="2696"/>
        <pc:sldMasterMkLst>
          <pc:docMk/>
          <pc:sldMasterMk cId="1953218300" sldId="2147483798"/>
        </pc:sldMasterMkLst>
        <pc:sldLayoutChg chg="del">
          <pc:chgData name="BINGYE ZHOU" userId="55c96058e0a1801d" providerId="LiveId" clId="{777345F0-31EE-4A85-8009-C01EF5764D63}" dt="2025-02-05T08:07:49.796" v="5042" actId="2696"/>
          <pc:sldLayoutMkLst>
            <pc:docMk/>
            <pc:sldMasterMk cId="1953218300" sldId="2147483798"/>
            <pc:sldLayoutMk cId="4246736583" sldId="2147483799"/>
          </pc:sldLayoutMkLst>
        </pc:sldLayoutChg>
      </pc:sldMasterChg>
      <pc:sldMasterChg chg="del delSldLayout">
        <pc:chgData name="BINGYE ZHOU" userId="55c96058e0a1801d" providerId="LiveId" clId="{777345F0-31EE-4A85-8009-C01EF5764D63}" dt="2025-02-05T08:07:49.796" v="5042" actId="2696"/>
        <pc:sldMasterMkLst>
          <pc:docMk/>
          <pc:sldMasterMk cId="217594011" sldId="2147483800"/>
        </pc:sldMasterMkLst>
        <pc:sldLayoutChg chg="del">
          <pc:chgData name="BINGYE ZHOU" userId="55c96058e0a1801d" providerId="LiveId" clId="{777345F0-31EE-4A85-8009-C01EF5764D63}" dt="2025-02-05T08:07:49.796" v="5042" actId="2696"/>
          <pc:sldLayoutMkLst>
            <pc:docMk/>
            <pc:sldMasterMk cId="217594011" sldId="2147483800"/>
            <pc:sldLayoutMk cId="1293559723" sldId="2147483801"/>
          </pc:sldLayoutMkLst>
        </pc:sldLayoutChg>
      </pc:sldMasterChg>
      <pc:sldMasterChg chg="del delSldLayout">
        <pc:chgData name="BINGYE ZHOU" userId="55c96058e0a1801d" providerId="LiveId" clId="{777345F0-31EE-4A85-8009-C01EF5764D63}" dt="2025-02-05T08:07:49.796" v="5042" actId="2696"/>
        <pc:sldMasterMkLst>
          <pc:docMk/>
          <pc:sldMasterMk cId="283666937" sldId="2147483802"/>
        </pc:sldMasterMkLst>
        <pc:sldLayoutChg chg="del">
          <pc:chgData name="BINGYE ZHOU" userId="55c96058e0a1801d" providerId="LiveId" clId="{777345F0-31EE-4A85-8009-C01EF5764D63}" dt="2025-02-05T08:07:49.796" v="5042" actId="2696"/>
          <pc:sldLayoutMkLst>
            <pc:docMk/>
            <pc:sldMasterMk cId="283666937" sldId="2147483802"/>
            <pc:sldLayoutMk cId="3991124720" sldId="2147483803"/>
          </pc:sldLayoutMkLst>
        </pc:sldLayoutChg>
        <pc:sldLayoutChg chg="del">
          <pc:chgData name="BINGYE ZHOU" userId="55c96058e0a1801d" providerId="LiveId" clId="{777345F0-31EE-4A85-8009-C01EF5764D63}" dt="2025-01-26T09:38:47.113" v="1738" actId="2696"/>
          <pc:sldLayoutMkLst>
            <pc:docMk/>
            <pc:sldMasterMk cId="283666937" sldId="2147483802"/>
            <pc:sldLayoutMk cId="2893771573" sldId="2147483804"/>
          </pc:sldLayoutMkLst>
        </pc:sldLayoutChg>
      </pc:sldMasterChg>
      <pc:sldMasterChg chg="del delSldLayout">
        <pc:chgData name="BINGYE ZHOU" userId="55c96058e0a1801d" providerId="LiveId" clId="{777345F0-31EE-4A85-8009-C01EF5764D63}" dt="2025-02-12T03:34:33.825" v="6515" actId="47"/>
        <pc:sldMasterMkLst>
          <pc:docMk/>
          <pc:sldMasterMk cId="4288768377" sldId="2147483823"/>
        </pc:sldMasterMkLst>
        <pc:sldLayoutChg chg="del">
          <pc:chgData name="BINGYE ZHOU" userId="55c96058e0a1801d" providerId="LiveId" clId="{777345F0-31EE-4A85-8009-C01EF5764D63}" dt="2025-02-12T03:34:33.825" v="6515" actId="47"/>
          <pc:sldLayoutMkLst>
            <pc:docMk/>
            <pc:sldMasterMk cId="4288768377" sldId="2147483823"/>
            <pc:sldLayoutMk cId="198740241" sldId="2147483824"/>
          </pc:sldLayoutMkLst>
        </pc:sldLayoutChg>
      </pc:sldMasterChg>
      <pc:sldMasterChg chg="del delSldLayout">
        <pc:chgData name="BINGYE ZHOU" userId="55c96058e0a1801d" providerId="LiveId" clId="{777345F0-31EE-4A85-8009-C01EF5764D63}" dt="2025-02-12T03:34:56.963" v="6529" actId="47"/>
        <pc:sldMasterMkLst>
          <pc:docMk/>
          <pc:sldMasterMk cId="56015978" sldId="2147483825"/>
        </pc:sldMasterMkLst>
        <pc:sldLayoutChg chg="del">
          <pc:chgData name="BINGYE ZHOU" userId="55c96058e0a1801d" providerId="LiveId" clId="{777345F0-31EE-4A85-8009-C01EF5764D63}" dt="2025-02-12T03:34:56.963" v="6529" actId="47"/>
          <pc:sldLayoutMkLst>
            <pc:docMk/>
            <pc:sldMasterMk cId="56015978" sldId="2147483825"/>
            <pc:sldLayoutMk cId="3131563017" sldId="2147483826"/>
          </pc:sldLayoutMkLst>
        </pc:sldLayoutChg>
      </pc:sldMasterChg>
      <pc:sldMasterChg chg="del delSldLayout">
        <pc:chgData name="BINGYE ZHOU" userId="55c96058e0a1801d" providerId="LiveId" clId="{777345F0-31EE-4A85-8009-C01EF5764D63}" dt="2025-02-12T03:33:22.598" v="6501" actId="47"/>
        <pc:sldMasterMkLst>
          <pc:docMk/>
          <pc:sldMasterMk cId="467083245" sldId="2147483827"/>
        </pc:sldMasterMkLst>
        <pc:sldLayoutChg chg="del">
          <pc:chgData name="BINGYE ZHOU" userId="55c96058e0a1801d" providerId="LiveId" clId="{777345F0-31EE-4A85-8009-C01EF5764D63}" dt="2025-02-12T03:33:22.598" v="6501" actId="47"/>
          <pc:sldLayoutMkLst>
            <pc:docMk/>
            <pc:sldMasterMk cId="467083245" sldId="2147483827"/>
            <pc:sldLayoutMk cId="1312782202" sldId="2147483828"/>
          </pc:sldLayoutMkLst>
        </pc:sldLayoutChg>
      </pc:sldMasterChg>
      <pc:sldMasterChg chg="del delSldLayout">
        <pc:chgData name="BINGYE ZHOU" userId="55c96058e0a1801d" providerId="LiveId" clId="{777345F0-31EE-4A85-8009-C01EF5764D63}" dt="2025-02-12T03:33:10.679" v="6496" actId="47"/>
        <pc:sldMasterMkLst>
          <pc:docMk/>
          <pc:sldMasterMk cId="3371016760" sldId="2147483829"/>
        </pc:sldMasterMkLst>
        <pc:sldLayoutChg chg="del">
          <pc:chgData name="BINGYE ZHOU" userId="55c96058e0a1801d" providerId="LiveId" clId="{777345F0-31EE-4A85-8009-C01EF5764D63}" dt="2025-02-12T03:33:10.679" v="6496" actId="47"/>
          <pc:sldLayoutMkLst>
            <pc:docMk/>
            <pc:sldMasterMk cId="3371016760" sldId="2147483829"/>
            <pc:sldLayoutMk cId="4280673049" sldId="2147483830"/>
          </pc:sldLayoutMkLst>
        </pc:sldLayoutChg>
      </pc:sldMasterChg>
      <pc:sldMasterChg chg="del delSldLayout">
        <pc:chgData name="BINGYE ZHOU" userId="55c96058e0a1801d" providerId="LiveId" clId="{777345F0-31EE-4A85-8009-C01EF5764D63}" dt="2025-02-12T03:33:04.247" v="6495" actId="47"/>
        <pc:sldMasterMkLst>
          <pc:docMk/>
          <pc:sldMasterMk cId="3329252094" sldId="2147483831"/>
        </pc:sldMasterMkLst>
        <pc:sldLayoutChg chg="del">
          <pc:chgData name="BINGYE ZHOU" userId="55c96058e0a1801d" providerId="LiveId" clId="{777345F0-31EE-4A85-8009-C01EF5764D63}" dt="2025-02-12T03:33:04.247" v="6495" actId="47"/>
          <pc:sldLayoutMkLst>
            <pc:docMk/>
            <pc:sldMasterMk cId="3329252094" sldId="2147483831"/>
            <pc:sldLayoutMk cId="1018421404" sldId="2147483832"/>
          </pc:sldLayoutMkLst>
        </pc:sldLayoutChg>
      </pc:sldMasterChg>
    </pc:docChg>
  </pc:docChgLst>
  <pc:docChgLst>
    <pc:chgData name="BINGYE ZHOU" userId="55c96058e0a1801d" providerId="LiveId" clId="{1ADB3554-AACD-4936-B8DE-B332EDA773D0}"/>
    <pc:docChg chg="undo custSel addSld delSld modSld sldOrd">
      <pc:chgData name="BINGYE ZHOU" userId="55c96058e0a1801d" providerId="LiveId" clId="{1ADB3554-AACD-4936-B8DE-B332EDA773D0}" dt="2025-04-23T09:30:42.710" v="3896" actId="1076"/>
      <pc:docMkLst>
        <pc:docMk/>
      </pc:docMkLst>
      <pc:sldChg chg="modSp mod">
        <pc:chgData name="BINGYE ZHOU" userId="55c96058e0a1801d" providerId="LiveId" clId="{1ADB3554-AACD-4936-B8DE-B332EDA773D0}" dt="2025-04-19T15:14:59.609" v="3126" actId="20577"/>
        <pc:sldMkLst>
          <pc:docMk/>
          <pc:sldMk cId="2741602888" sldId="256"/>
        </pc:sldMkLst>
        <pc:spChg chg="mod">
          <ac:chgData name="BINGYE ZHOU" userId="55c96058e0a1801d" providerId="LiveId" clId="{1ADB3554-AACD-4936-B8DE-B332EDA773D0}" dt="2025-04-19T15:14:59.609" v="3126" actId="20577"/>
          <ac:spMkLst>
            <pc:docMk/>
            <pc:sldMk cId="2741602888" sldId="256"/>
            <ac:spMk id="10" creationId="{3D2CE6A2-47EF-4F75-B311-651D3D62C954}"/>
          </ac:spMkLst>
        </pc:spChg>
      </pc:sldChg>
      <pc:sldChg chg="addSp delSp modSp mod">
        <pc:chgData name="BINGYE ZHOU" userId="55c96058e0a1801d" providerId="LiveId" clId="{1ADB3554-AACD-4936-B8DE-B332EDA773D0}" dt="2025-04-19T13:57:22.580" v="1864" actId="115"/>
        <pc:sldMkLst>
          <pc:docMk/>
          <pc:sldMk cId="1754345238" sldId="263"/>
        </pc:sldMkLst>
        <pc:spChg chg="add mod">
          <ac:chgData name="BINGYE ZHOU" userId="55c96058e0a1801d" providerId="LiveId" clId="{1ADB3554-AACD-4936-B8DE-B332EDA773D0}" dt="2025-04-19T13:57:22.580" v="1864" actId="115"/>
          <ac:spMkLst>
            <pc:docMk/>
            <pc:sldMk cId="1754345238" sldId="263"/>
            <ac:spMk id="9" creationId="{054653A2-E7A9-618F-A537-431D433FA532}"/>
          </ac:spMkLst>
        </pc:spChg>
        <pc:grpChg chg="add mod">
          <ac:chgData name="BINGYE ZHOU" userId="55c96058e0a1801d" providerId="LiveId" clId="{1ADB3554-AACD-4936-B8DE-B332EDA773D0}" dt="2025-04-19T12:42:36.853" v="504" actId="1076"/>
          <ac:grpSpMkLst>
            <pc:docMk/>
            <pc:sldMk cId="1754345238" sldId="263"/>
            <ac:grpSpMk id="15" creationId="{FF188632-8005-4C42-C0DA-B3D20BEE8A6B}"/>
          </ac:grpSpMkLst>
        </pc:grpChg>
        <pc:picChg chg="mod topLvl">
          <ac:chgData name="BINGYE ZHOU" userId="55c96058e0a1801d" providerId="LiveId" clId="{1ADB3554-AACD-4936-B8DE-B332EDA773D0}" dt="2025-04-19T12:41:21.289" v="491" actId="164"/>
          <ac:picMkLst>
            <pc:docMk/>
            <pc:sldMk cId="1754345238" sldId="263"/>
            <ac:picMk id="4" creationId="{04FBD8B3-412A-41B8-86D3-7D10FAE0DB48}"/>
          </ac:picMkLst>
        </pc:picChg>
        <pc:picChg chg="mod topLvl">
          <ac:chgData name="BINGYE ZHOU" userId="55c96058e0a1801d" providerId="LiveId" clId="{1ADB3554-AACD-4936-B8DE-B332EDA773D0}" dt="2025-04-19T12:41:21.289" v="491" actId="164"/>
          <ac:picMkLst>
            <pc:docMk/>
            <pc:sldMk cId="1754345238" sldId="263"/>
            <ac:picMk id="6" creationId="{B92618B1-FD61-8866-D460-26DC25F137CE}"/>
          </ac:picMkLst>
        </pc:picChg>
        <pc:picChg chg="mod topLvl">
          <ac:chgData name="BINGYE ZHOU" userId="55c96058e0a1801d" providerId="LiveId" clId="{1ADB3554-AACD-4936-B8DE-B332EDA773D0}" dt="2025-04-19T12:41:21.289" v="491" actId="164"/>
          <ac:picMkLst>
            <pc:docMk/>
            <pc:sldMk cId="1754345238" sldId="263"/>
            <ac:picMk id="20" creationId="{74B32652-B5C7-407B-9CB3-3B241A189819}"/>
          </ac:picMkLst>
        </pc:picChg>
      </pc:sldChg>
      <pc:sldChg chg="addSp delSp modSp mod ord">
        <pc:chgData name="BINGYE ZHOU" userId="55c96058e0a1801d" providerId="LiveId" clId="{1ADB3554-AACD-4936-B8DE-B332EDA773D0}" dt="2025-04-19T15:15:11.371" v="3132" actId="20577"/>
        <pc:sldMkLst>
          <pc:docMk/>
          <pc:sldMk cId="326768972" sldId="264"/>
        </pc:sldMkLst>
        <pc:spChg chg="mod">
          <ac:chgData name="BINGYE ZHOU" userId="55c96058e0a1801d" providerId="LiveId" clId="{1ADB3554-AACD-4936-B8DE-B332EDA773D0}" dt="2025-04-19T15:15:11.371" v="3132" actId="20577"/>
          <ac:spMkLst>
            <pc:docMk/>
            <pc:sldMk cId="326768972" sldId="264"/>
            <ac:spMk id="3" creationId="{657F9086-DD9B-F029-0D0B-BA85EE0C1324}"/>
          </ac:spMkLst>
        </pc:spChg>
        <pc:spChg chg="mod">
          <ac:chgData name="BINGYE ZHOU" userId="55c96058e0a1801d" providerId="LiveId" clId="{1ADB3554-AACD-4936-B8DE-B332EDA773D0}" dt="2025-04-19T13:36:31.674" v="1141" actId="165"/>
          <ac:spMkLst>
            <pc:docMk/>
            <pc:sldMk cId="326768972" sldId="264"/>
            <ac:spMk id="4" creationId="{4F31E676-2414-4CDF-B959-111113CDBC0C}"/>
          </ac:spMkLst>
        </pc:spChg>
        <pc:spChg chg="mod">
          <ac:chgData name="BINGYE ZHOU" userId="55c96058e0a1801d" providerId="LiveId" clId="{1ADB3554-AACD-4936-B8DE-B332EDA773D0}" dt="2025-04-19T13:36:31.674" v="1141" actId="165"/>
          <ac:spMkLst>
            <pc:docMk/>
            <pc:sldMk cId="326768972" sldId="264"/>
            <ac:spMk id="12" creationId="{1E90818D-5857-4FC9-9D85-C9665638F9B6}"/>
          </ac:spMkLst>
        </pc:spChg>
        <pc:spChg chg="mod">
          <ac:chgData name="BINGYE ZHOU" userId="55c96058e0a1801d" providerId="LiveId" clId="{1ADB3554-AACD-4936-B8DE-B332EDA773D0}" dt="2025-04-19T13:36:31.674" v="1141" actId="165"/>
          <ac:spMkLst>
            <pc:docMk/>
            <pc:sldMk cId="326768972" sldId="264"/>
            <ac:spMk id="14" creationId="{8A77AA7E-413A-D381-A147-FF6D5B11769D}"/>
          </ac:spMkLst>
        </pc:spChg>
        <pc:spChg chg="mod">
          <ac:chgData name="BINGYE ZHOU" userId="55c96058e0a1801d" providerId="LiveId" clId="{1ADB3554-AACD-4936-B8DE-B332EDA773D0}" dt="2025-04-19T13:38:57.845" v="1197" actId="14100"/>
          <ac:spMkLst>
            <pc:docMk/>
            <pc:sldMk cId="326768972" sldId="264"/>
            <ac:spMk id="18" creationId="{EE330CBE-4628-4A0A-AB79-E15B7CEF3A7C}"/>
          </ac:spMkLst>
        </pc:spChg>
        <pc:spChg chg="mod">
          <ac:chgData name="BINGYE ZHOU" userId="55c96058e0a1801d" providerId="LiveId" clId="{1ADB3554-AACD-4936-B8DE-B332EDA773D0}" dt="2025-04-19T13:38:31.019" v="1196" actId="20577"/>
          <ac:spMkLst>
            <pc:docMk/>
            <pc:sldMk cId="326768972" sldId="264"/>
            <ac:spMk id="19" creationId="{40EF56B1-4A0B-4A6C-ADB3-03AC1B12D2FE}"/>
          </ac:spMkLst>
        </pc:spChg>
        <pc:spChg chg="mod">
          <ac:chgData name="BINGYE ZHOU" userId="55c96058e0a1801d" providerId="LiveId" clId="{1ADB3554-AACD-4936-B8DE-B332EDA773D0}" dt="2025-04-19T13:36:31.674" v="1141" actId="165"/>
          <ac:spMkLst>
            <pc:docMk/>
            <pc:sldMk cId="326768972" sldId="264"/>
            <ac:spMk id="20" creationId="{8E5F7AD2-35C3-0B85-7447-F14B3580F0EA}"/>
          </ac:spMkLst>
        </pc:spChg>
        <pc:spChg chg="mod">
          <ac:chgData name="BINGYE ZHOU" userId="55c96058e0a1801d" providerId="LiveId" clId="{1ADB3554-AACD-4936-B8DE-B332EDA773D0}" dt="2025-04-19T13:36:31.674" v="1141" actId="165"/>
          <ac:spMkLst>
            <pc:docMk/>
            <pc:sldMk cId="326768972" sldId="264"/>
            <ac:spMk id="26" creationId="{CE2082FF-85E9-4F21-87DD-A108C71AD22C}"/>
          </ac:spMkLst>
        </pc:spChg>
        <pc:spChg chg="mod">
          <ac:chgData name="BINGYE ZHOU" userId="55c96058e0a1801d" providerId="LiveId" clId="{1ADB3554-AACD-4936-B8DE-B332EDA773D0}" dt="2025-04-19T13:36:31.674" v="1141" actId="165"/>
          <ac:spMkLst>
            <pc:docMk/>
            <pc:sldMk cId="326768972" sldId="264"/>
            <ac:spMk id="29" creationId="{CF589F8E-D543-4362-B11E-D26BBA3FA31D}"/>
          </ac:spMkLst>
        </pc:spChg>
        <pc:grpChg chg="mod">
          <ac:chgData name="BINGYE ZHOU" userId="55c96058e0a1801d" providerId="LiveId" clId="{1ADB3554-AACD-4936-B8DE-B332EDA773D0}" dt="2025-04-19T13:39:09.741" v="1198" actId="1076"/>
          <ac:grpSpMkLst>
            <pc:docMk/>
            <pc:sldMk cId="326768972" sldId="264"/>
            <ac:grpSpMk id="25" creationId="{16CD832C-94FF-4191-2D54-D17AE012CA76}"/>
          </ac:grpSpMkLst>
        </pc:grpChg>
        <pc:grpChg chg="mod">
          <ac:chgData name="BINGYE ZHOU" userId="55c96058e0a1801d" providerId="LiveId" clId="{1ADB3554-AACD-4936-B8DE-B332EDA773D0}" dt="2025-04-19T13:39:09.741" v="1198" actId="1076"/>
          <ac:grpSpMkLst>
            <pc:docMk/>
            <pc:sldMk cId="326768972" sldId="264"/>
            <ac:grpSpMk id="28" creationId="{1E25B52E-DE4D-0E92-FE71-80FD448488CA}"/>
          </ac:grpSpMkLst>
        </pc:grpChg>
        <pc:grpChg chg="mod">
          <ac:chgData name="BINGYE ZHOU" userId="55c96058e0a1801d" providerId="LiveId" clId="{1ADB3554-AACD-4936-B8DE-B332EDA773D0}" dt="2025-04-19T13:39:09.741" v="1198" actId="1076"/>
          <ac:grpSpMkLst>
            <pc:docMk/>
            <pc:sldMk cId="326768972" sldId="264"/>
            <ac:grpSpMk id="30" creationId="{C0292D8D-3E45-9025-4BAB-C4857F7032F8}"/>
          </ac:grpSpMkLst>
        </pc:grpChg>
      </pc:sldChg>
      <pc:sldChg chg="modSp mod">
        <pc:chgData name="BINGYE ZHOU" userId="55c96058e0a1801d" providerId="LiveId" clId="{1ADB3554-AACD-4936-B8DE-B332EDA773D0}" dt="2025-04-19T15:15:37.604" v="3146" actId="20577"/>
        <pc:sldMkLst>
          <pc:docMk/>
          <pc:sldMk cId="3325368686" sldId="265"/>
        </pc:sldMkLst>
        <pc:spChg chg="mod">
          <ac:chgData name="BINGYE ZHOU" userId="55c96058e0a1801d" providerId="LiveId" clId="{1ADB3554-AACD-4936-B8DE-B332EDA773D0}" dt="2025-04-19T15:15:37.604" v="3146" actId="20577"/>
          <ac:spMkLst>
            <pc:docMk/>
            <pc:sldMk cId="3325368686" sldId="265"/>
            <ac:spMk id="7" creationId="{E9BD79CC-06FA-9E2D-1BAD-667CA6377EFC}"/>
          </ac:spMkLst>
        </pc:spChg>
      </pc:sldChg>
      <pc:sldChg chg="modSp mod">
        <pc:chgData name="BINGYE ZHOU" userId="55c96058e0a1801d" providerId="LiveId" clId="{1ADB3554-AACD-4936-B8DE-B332EDA773D0}" dt="2025-04-19T15:15:42.640" v="3154" actId="20577"/>
        <pc:sldMkLst>
          <pc:docMk/>
          <pc:sldMk cId="849739633" sldId="267"/>
        </pc:sldMkLst>
        <pc:spChg chg="mod">
          <ac:chgData name="BINGYE ZHOU" userId="55c96058e0a1801d" providerId="LiveId" clId="{1ADB3554-AACD-4936-B8DE-B332EDA773D0}" dt="2025-04-19T15:15:42.640" v="3154" actId="20577"/>
          <ac:spMkLst>
            <pc:docMk/>
            <pc:sldMk cId="849739633" sldId="267"/>
            <ac:spMk id="5" creationId="{7D4E8FA2-7858-5595-49FF-DE21BF5EF0F0}"/>
          </ac:spMkLst>
        </pc:spChg>
      </pc:sldChg>
      <pc:sldChg chg="addSp delSp modSp mod">
        <pc:chgData name="BINGYE ZHOU" userId="55c96058e0a1801d" providerId="LiveId" clId="{1ADB3554-AACD-4936-B8DE-B332EDA773D0}" dt="2025-04-23T09:28:16.302" v="3879" actId="1076"/>
        <pc:sldMkLst>
          <pc:docMk/>
          <pc:sldMk cId="102362254" sldId="268"/>
        </pc:sldMkLst>
        <pc:spChg chg="add del mod">
          <ac:chgData name="BINGYE ZHOU" userId="55c96058e0a1801d" providerId="LiveId" clId="{1ADB3554-AACD-4936-B8DE-B332EDA773D0}" dt="2025-04-19T15:15:51.084" v="3160" actId="20577"/>
          <ac:spMkLst>
            <pc:docMk/>
            <pc:sldMk cId="102362254" sldId="268"/>
            <ac:spMk id="5" creationId="{77F699D8-FCE0-4B90-4B23-7CED39CB92CA}"/>
          </ac:spMkLst>
        </pc:spChg>
        <pc:grpChg chg="mod">
          <ac:chgData name="BINGYE ZHOU" userId="55c96058e0a1801d" providerId="LiveId" clId="{1ADB3554-AACD-4936-B8DE-B332EDA773D0}" dt="2025-04-23T09:28:16.302" v="3879" actId="1076"/>
          <ac:grpSpMkLst>
            <pc:docMk/>
            <pc:sldMk cId="102362254" sldId="268"/>
            <ac:grpSpMk id="9" creationId="{4EA7B07B-819A-6251-898C-99EEE31D2BE7}"/>
          </ac:grpSpMkLst>
        </pc:grpChg>
        <pc:grpChg chg="mod">
          <ac:chgData name="BINGYE ZHOU" userId="55c96058e0a1801d" providerId="LiveId" clId="{1ADB3554-AACD-4936-B8DE-B332EDA773D0}" dt="2025-04-23T09:28:08.958" v="3878" actId="1076"/>
          <ac:grpSpMkLst>
            <pc:docMk/>
            <pc:sldMk cId="102362254" sldId="268"/>
            <ac:grpSpMk id="12" creationId="{841DA1C6-954C-4079-2030-83F251A4FB2D}"/>
          </ac:grpSpMkLst>
        </pc:grpChg>
        <pc:picChg chg="add mod">
          <ac:chgData name="BINGYE ZHOU" userId="55c96058e0a1801d" providerId="LiveId" clId="{1ADB3554-AACD-4936-B8DE-B332EDA773D0}" dt="2025-04-23T09:28:03.629" v="3877" actId="1076"/>
          <ac:picMkLst>
            <pc:docMk/>
            <pc:sldMk cId="102362254" sldId="268"/>
            <ac:picMk id="10" creationId="{C253257E-DEAF-58B6-0472-4401A4C3B8C7}"/>
          </ac:picMkLst>
        </pc:picChg>
      </pc:sldChg>
      <pc:sldChg chg="addSp delSp modSp mod">
        <pc:chgData name="BINGYE ZHOU" userId="55c96058e0a1801d" providerId="LiveId" clId="{1ADB3554-AACD-4936-B8DE-B332EDA773D0}" dt="2025-04-21T14:25:19.090" v="3705" actId="20577"/>
        <pc:sldMkLst>
          <pc:docMk/>
          <pc:sldMk cId="307848501" sldId="269"/>
        </pc:sldMkLst>
        <pc:spChg chg="mod">
          <ac:chgData name="BINGYE ZHOU" userId="55c96058e0a1801d" providerId="LiveId" clId="{1ADB3554-AACD-4936-B8DE-B332EDA773D0}" dt="2025-04-19T15:16:21.263" v="3192" actId="20577"/>
          <ac:spMkLst>
            <pc:docMk/>
            <pc:sldMk cId="307848501" sldId="269"/>
            <ac:spMk id="2" creationId="{96445405-FC9F-5587-E7E8-2F9272CE499C}"/>
          </ac:spMkLst>
        </pc:spChg>
        <pc:spChg chg="mod">
          <ac:chgData name="BINGYE ZHOU" userId="55c96058e0a1801d" providerId="LiveId" clId="{1ADB3554-AACD-4936-B8DE-B332EDA773D0}" dt="2025-04-21T14:25:19.090" v="3705" actId="20577"/>
          <ac:spMkLst>
            <pc:docMk/>
            <pc:sldMk cId="307848501" sldId="269"/>
            <ac:spMk id="3" creationId="{CBA4342F-54DE-09B7-A1BC-4E68355E7AF3}"/>
          </ac:spMkLst>
        </pc:spChg>
        <pc:spChg chg="mod">
          <ac:chgData name="BINGYE ZHOU" userId="55c96058e0a1801d" providerId="LiveId" clId="{1ADB3554-AACD-4936-B8DE-B332EDA773D0}" dt="2025-04-19T15:50:07.363" v="3663" actId="207"/>
          <ac:spMkLst>
            <pc:docMk/>
            <pc:sldMk cId="307848501" sldId="269"/>
            <ac:spMk id="27" creationId="{3ED46FE5-E5C9-42BB-AD79-4CC6F31F40D6}"/>
          </ac:spMkLst>
        </pc:spChg>
        <pc:spChg chg="mod">
          <ac:chgData name="BINGYE ZHOU" userId="55c96058e0a1801d" providerId="LiveId" clId="{1ADB3554-AACD-4936-B8DE-B332EDA773D0}" dt="2025-04-19T14:54:31.857" v="2784" actId="14100"/>
          <ac:spMkLst>
            <pc:docMk/>
            <pc:sldMk cId="307848501" sldId="269"/>
            <ac:spMk id="29" creationId="{8C252D7D-01B9-4E1C-AD6A-BBFCE589F44A}"/>
          </ac:spMkLst>
        </pc:spChg>
        <pc:spChg chg="mod">
          <ac:chgData name="BINGYE ZHOU" userId="55c96058e0a1801d" providerId="LiveId" clId="{1ADB3554-AACD-4936-B8DE-B332EDA773D0}" dt="2025-04-19T14:54:23.793" v="2783" actId="21"/>
          <ac:spMkLst>
            <pc:docMk/>
            <pc:sldMk cId="307848501" sldId="269"/>
            <ac:spMk id="30" creationId="{3117C53F-E836-4F39-A16B-61B005855FD5}"/>
          </ac:spMkLst>
        </pc:spChg>
      </pc:sldChg>
      <pc:sldChg chg="modSp mod ord">
        <pc:chgData name="BINGYE ZHOU" userId="55c96058e0a1801d" providerId="LiveId" clId="{1ADB3554-AACD-4936-B8DE-B332EDA773D0}" dt="2025-04-19T15:42:06.227" v="3649" actId="20577"/>
        <pc:sldMkLst>
          <pc:docMk/>
          <pc:sldMk cId="74848094" sldId="270"/>
        </pc:sldMkLst>
      </pc:sldChg>
      <pc:sldChg chg="modSp mod">
        <pc:chgData name="BINGYE ZHOU" userId="55c96058e0a1801d" providerId="LiveId" clId="{1ADB3554-AACD-4936-B8DE-B332EDA773D0}" dt="2025-04-19T15:15:53.968" v="3162" actId="20577"/>
        <pc:sldMkLst>
          <pc:docMk/>
          <pc:sldMk cId="3457442559" sldId="271"/>
        </pc:sldMkLst>
        <pc:spChg chg="mod">
          <ac:chgData name="BINGYE ZHOU" userId="55c96058e0a1801d" providerId="LiveId" clId="{1ADB3554-AACD-4936-B8DE-B332EDA773D0}" dt="2025-04-19T15:15:53.968" v="3162" actId="20577"/>
          <ac:spMkLst>
            <pc:docMk/>
            <pc:sldMk cId="3457442559" sldId="271"/>
            <ac:spMk id="9" creationId="{09D6D0A0-25C2-7F8E-C814-E9814A3E90BA}"/>
          </ac:spMkLst>
        </pc:spChg>
      </pc:sldChg>
      <pc:sldChg chg="delSp modSp del mod">
        <pc:chgData name="BINGYE ZHOU" userId="55c96058e0a1801d" providerId="LiveId" clId="{1ADB3554-AACD-4936-B8DE-B332EDA773D0}" dt="2025-04-19T13:11:28.238" v="841" actId="47"/>
        <pc:sldMkLst>
          <pc:docMk/>
          <pc:sldMk cId="1312398367" sldId="315"/>
        </pc:sldMkLst>
      </pc:sldChg>
      <pc:sldChg chg="modSp mod">
        <pc:chgData name="BINGYE ZHOU" userId="55c96058e0a1801d" providerId="LiveId" clId="{1ADB3554-AACD-4936-B8DE-B332EDA773D0}" dt="2025-04-19T15:15:31.150" v="3144" actId="20577"/>
        <pc:sldMkLst>
          <pc:docMk/>
          <pc:sldMk cId="3823218216" sldId="838"/>
        </pc:sldMkLst>
        <pc:spChg chg="mod">
          <ac:chgData name="BINGYE ZHOU" userId="55c96058e0a1801d" providerId="LiveId" clId="{1ADB3554-AACD-4936-B8DE-B332EDA773D0}" dt="2025-04-19T15:15:31.150" v="3144" actId="20577"/>
          <ac:spMkLst>
            <pc:docMk/>
            <pc:sldMk cId="3823218216" sldId="838"/>
            <ac:spMk id="2" creationId="{0A673F23-EF78-466E-CAB4-297DDC8FE77D}"/>
          </ac:spMkLst>
        </pc:spChg>
      </pc:sldChg>
      <pc:sldChg chg="modSp mod">
        <pc:chgData name="BINGYE ZHOU" userId="55c96058e0a1801d" providerId="LiveId" clId="{1ADB3554-AACD-4936-B8DE-B332EDA773D0}" dt="2025-04-19T15:16:03.014" v="3170" actId="20577"/>
        <pc:sldMkLst>
          <pc:docMk/>
          <pc:sldMk cId="433749863" sldId="839"/>
        </pc:sldMkLst>
        <pc:spChg chg="mod">
          <ac:chgData name="BINGYE ZHOU" userId="55c96058e0a1801d" providerId="LiveId" clId="{1ADB3554-AACD-4936-B8DE-B332EDA773D0}" dt="2025-04-19T15:16:03.014" v="3170" actId="20577"/>
          <ac:spMkLst>
            <pc:docMk/>
            <pc:sldMk cId="433749863" sldId="839"/>
            <ac:spMk id="4" creationId="{AA431745-1D7A-7AE1-7A87-1E1E86023F3A}"/>
          </ac:spMkLst>
        </pc:spChg>
      </pc:sldChg>
      <pc:sldChg chg="addSp delSp modSp mod">
        <pc:chgData name="BINGYE ZHOU" userId="55c96058e0a1801d" providerId="LiveId" clId="{1ADB3554-AACD-4936-B8DE-B332EDA773D0}" dt="2025-04-19T15:16:04.783" v="3172" actId="20577"/>
        <pc:sldMkLst>
          <pc:docMk/>
          <pc:sldMk cId="3157419359" sldId="842"/>
        </pc:sldMkLst>
        <pc:spChg chg="mod">
          <ac:chgData name="BINGYE ZHOU" userId="55c96058e0a1801d" providerId="LiveId" clId="{1ADB3554-AACD-4936-B8DE-B332EDA773D0}" dt="2025-04-19T15:16:04.783" v="3172" actId="20577"/>
          <ac:spMkLst>
            <pc:docMk/>
            <pc:sldMk cId="3157419359" sldId="842"/>
            <ac:spMk id="2" creationId="{924071B2-61C3-A4C6-38C2-94FCB6D90725}"/>
          </ac:spMkLst>
        </pc:spChg>
      </pc:sldChg>
      <pc:sldChg chg="modSp mod">
        <pc:chgData name="BINGYE ZHOU" userId="55c96058e0a1801d" providerId="LiveId" clId="{1ADB3554-AACD-4936-B8DE-B332EDA773D0}" dt="2025-04-21T14:24:30.855" v="3698" actId="1076"/>
        <pc:sldMkLst>
          <pc:docMk/>
          <pc:sldMk cId="62797389" sldId="843"/>
        </pc:sldMkLst>
        <pc:spChg chg="mod">
          <ac:chgData name="BINGYE ZHOU" userId="55c96058e0a1801d" providerId="LiveId" clId="{1ADB3554-AACD-4936-B8DE-B332EDA773D0}" dt="2025-04-19T15:16:10.362" v="3178" actId="20577"/>
          <ac:spMkLst>
            <pc:docMk/>
            <pc:sldMk cId="62797389" sldId="843"/>
            <ac:spMk id="11" creationId="{D93A8538-F2A5-70AF-4227-6C6E9C383888}"/>
          </ac:spMkLst>
        </pc:spChg>
        <pc:spChg chg="mod">
          <ac:chgData name="BINGYE ZHOU" userId="55c96058e0a1801d" providerId="LiveId" clId="{1ADB3554-AACD-4936-B8DE-B332EDA773D0}" dt="2025-04-21T14:24:30.855" v="3698" actId="1076"/>
          <ac:spMkLst>
            <pc:docMk/>
            <pc:sldMk cId="62797389" sldId="843"/>
            <ac:spMk id="15" creationId="{6988BA26-F116-AE7F-036F-1F10003A083A}"/>
          </ac:spMkLst>
        </pc:spChg>
      </pc:sldChg>
      <pc:sldChg chg="modSp mod">
        <pc:chgData name="BINGYE ZHOU" userId="55c96058e0a1801d" providerId="LiveId" clId="{1ADB3554-AACD-4936-B8DE-B332EDA773D0}" dt="2025-04-23T09:30:42.710" v="3896" actId="1076"/>
        <pc:sldMkLst>
          <pc:docMk/>
          <pc:sldMk cId="3225479354" sldId="844"/>
        </pc:sldMkLst>
        <pc:spChg chg="mod ord">
          <ac:chgData name="BINGYE ZHOU" userId="55c96058e0a1801d" providerId="LiveId" clId="{1ADB3554-AACD-4936-B8DE-B332EDA773D0}" dt="2025-04-23T09:30:42.710" v="3896" actId="1076"/>
          <ac:spMkLst>
            <pc:docMk/>
            <pc:sldMk cId="3225479354" sldId="844"/>
            <ac:spMk id="10" creationId="{A2846F7A-1333-1C86-4719-50E9C51E34CD}"/>
          </ac:spMkLst>
        </pc:spChg>
        <pc:spChg chg="mod">
          <ac:chgData name="BINGYE ZHOU" userId="55c96058e0a1801d" providerId="LiveId" clId="{1ADB3554-AACD-4936-B8DE-B332EDA773D0}" dt="2025-04-19T15:16:17.086" v="3188" actId="20577"/>
          <ac:spMkLst>
            <pc:docMk/>
            <pc:sldMk cId="3225479354" sldId="844"/>
            <ac:spMk id="11" creationId="{EE8AE201-534D-B926-346C-69FB181261DF}"/>
          </ac:spMkLst>
        </pc:spChg>
        <pc:spChg chg="mod">
          <ac:chgData name="BINGYE ZHOU" userId="55c96058e0a1801d" providerId="LiveId" clId="{1ADB3554-AACD-4936-B8DE-B332EDA773D0}" dt="2025-04-23T09:28:47.109" v="3890" actId="20577"/>
          <ac:spMkLst>
            <pc:docMk/>
            <pc:sldMk cId="3225479354" sldId="844"/>
            <ac:spMk id="15" creationId="{006EC3F0-7CE4-3D1E-6D03-E6395FDE8F06}"/>
          </ac:spMkLst>
        </pc:spChg>
        <pc:picChg chg="mod">
          <ac:chgData name="BINGYE ZHOU" userId="55c96058e0a1801d" providerId="LiveId" clId="{1ADB3554-AACD-4936-B8DE-B332EDA773D0}" dt="2025-04-23T09:30:34.696" v="3895" actId="14826"/>
          <ac:picMkLst>
            <pc:docMk/>
            <pc:sldMk cId="3225479354" sldId="844"/>
            <ac:picMk id="8" creationId="{D9DE3EF7-7580-2D35-D1AF-0E17B30C6933}"/>
          </ac:picMkLst>
        </pc:picChg>
      </pc:sldChg>
      <pc:sldChg chg="addSp delSp modSp mod">
        <pc:chgData name="BINGYE ZHOU" userId="55c96058e0a1801d" providerId="LiveId" clId="{1ADB3554-AACD-4936-B8DE-B332EDA773D0}" dt="2025-04-19T15:16:12.897" v="3182" actId="20577"/>
        <pc:sldMkLst>
          <pc:docMk/>
          <pc:sldMk cId="3655066132" sldId="845"/>
        </pc:sldMkLst>
        <pc:spChg chg="add del mod">
          <ac:chgData name="BINGYE ZHOU" userId="55c96058e0a1801d" providerId="LiveId" clId="{1ADB3554-AACD-4936-B8DE-B332EDA773D0}" dt="2025-04-19T14:03:18.146" v="1960" actId="14100"/>
          <ac:spMkLst>
            <pc:docMk/>
            <pc:sldMk cId="3655066132" sldId="845"/>
            <ac:spMk id="2" creationId="{7BE5D3E1-A1ED-08BE-762B-C1EA8280E038}"/>
          </ac:spMkLst>
        </pc:spChg>
        <pc:spChg chg="mod">
          <ac:chgData name="BINGYE ZHOU" userId="55c96058e0a1801d" providerId="LiveId" clId="{1ADB3554-AACD-4936-B8DE-B332EDA773D0}" dt="2025-04-19T15:16:12.897" v="3182" actId="20577"/>
          <ac:spMkLst>
            <pc:docMk/>
            <pc:sldMk cId="3655066132" sldId="845"/>
            <ac:spMk id="7" creationId="{30818515-A513-3F1F-618A-3BD2DE8B5785}"/>
          </ac:spMkLst>
        </pc:spChg>
        <pc:picChg chg="add del mod">
          <ac:chgData name="BINGYE ZHOU" userId="55c96058e0a1801d" providerId="LiveId" clId="{1ADB3554-AACD-4936-B8DE-B332EDA773D0}" dt="2025-04-19T14:08:13.864" v="1982" actId="478"/>
          <ac:picMkLst>
            <pc:docMk/>
            <pc:sldMk cId="3655066132" sldId="845"/>
            <ac:picMk id="11" creationId="{67B1B115-A9DB-DA78-F7F6-2AB7FB0534A3}"/>
          </ac:picMkLst>
        </pc:picChg>
      </pc:sldChg>
      <pc:sldChg chg="modSp mod">
        <pc:chgData name="BINGYE ZHOU" userId="55c96058e0a1801d" providerId="LiveId" clId="{1ADB3554-AACD-4936-B8DE-B332EDA773D0}" dt="2025-04-21T14:30:39.340" v="3856" actId="207"/>
        <pc:sldMkLst>
          <pc:docMk/>
          <pc:sldMk cId="4076828929" sldId="846"/>
        </pc:sldMkLst>
        <pc:spChg chg="mod">
          <ac:chgData name="BINGYE ZHOU" userId="55c96058e0a1801d" providerId="LiveId" clId="{1ADB3554-AACD-4936-B8DE-B332EDA773D0}" dt="2025-04-19T15:15:58.961" v="3166" actId="20577"/>
          <ac:spMkLst>
            <pc:docMk/>
            <pc:sldMk cId="4076828929" sldId="846"/>
            <ac:spMk id="7" creationId="{9CACCED9-36A3-07E1-B4B1-25356F52FA8A}"/>
          </ac:spMkLst>
        </pc:spChg>
        <pc:spChg chg="mod">
          <ac:chgData name="BINGYE ZHOU" userId="55c96058e0a1801d" providerId="LiveId" clId="{1ADB3554-AACD-4936-B8DE-B332EDA773D0}" dt="2025-04-21T14:30:39.340" v="3856" actId="207"/>
          <ac:spMkLst>
            <pc:docMk/>
            <pc:sldMk cId="4076828929" sldId="846"/>
            <ac:spMk id="76" creationId="{3CBA2723-8478-9A2A-17E2-8BFD24709545}"/>
          </ac:spMkLst>
        </pc:spChg>
        <pc:spChg chg="mod">
          <ac:chgData name="BINGYE ZHOU" userId="55c96058e0a1801d" providerId="LiveId" clId="{1ADB3554-AACD-4936-B8DE-B332EDA773D0}" dt="2025-04-21T14:30:30.191" v="3854" actId="1076"/>
          <ac:spMkLst>
            <pc:docMk/>
            <pc:sldMk cId="4076828929" sldId="846"/>
            <ac:spMk id="77" creationId="{340D509A-F98A-7BB1-67E3-BC22113E4FDA}"/>
          </ac:spMkLst>
        </pc:spChg>
      </pc:sldChg>
      <pc:sldChg chg="addSp delSp modSp mod">
        <pc:chgData name="BINGYE ZHOU" userId="55c96058e0a1801d" providerId="LiveId" clId="{1ADB3554-AACD-4936-B8DE-B332EDA773D0}" dt="2025-04-21T14:31:30.326" v="3869" actId="207"/>
        <pc:sldMkLst>
          <pc:docMk/>
          <pc:sldMk cId="1361964680" sldId="847"/>
        </pc:sldMkLst>
        <pc:spChg chg="mod">
          <ac:chgData name="BINGYE ZHOU" userId="55c96058e0a1801d" providerId="LiveId" clId="{1ADB3554-AACD-4936-B8DE-B332EDA773D0}" dt="2025-04-19T15:15:56.673" v="3164" actId="20577"/>
          <ac:spMkLst>
            <pc:docMk/>
            <pc:sldMk cId="1361964680" sldId="847"/>
            <ac:spMk id="6" creationId="{0C00AF56-BDDD-BBDC-EB1C-B5AAED2ADAA7}"/>
          </ac:spMkLst>
        </pc:spChg>
        <pc:spChg chg="mod">
          <ac:chgData name="BINGYE ZHOU" userId="55c96058e0a1801d" providerId="LiveId" clId="{1ADB3554-AACD-4936-B8DE-B332EDA773D0}" dt="2025-04-21T14:31:30.326" v="3869" actId="207"/>
          <ac:spMkLst>
            <pc:docMk/>
            <pc:sldMk cId="1361964680" sldId="847"/>
            <ac:spMk id="76" creationId="{5583E651-8724-4C21-9587-D4AAD11C510C}"/>
          </ac:spMkLst>
        </pc:spChg>
        <pc:spChg chg="mod">
          <ac:chgData name="BINGYE ZHOU" userId="55c96058e0a1801d" providerId="LiveId" clId="{1ADB3554-AACD-4936-B8DE-B332EDA773D0}" dt="2025-04-21T14:26:37.253" v="3714" actId="1076"/>
          <ac:spMkLst>
            <pc:docMk/>
            <pc:sldMk cId="1361964680" sldId="847"/>
            <ac:spMk id="77" creationId="{A0DE3170-5886-61FE-C191-5DB6BDDA6E3D}"/>
          </ac:spMkLst>
        </pc:spChg>
      </pc:sldChg>
      <pc:sldChg chg="modSp mod">
        <pc:chgData name="BINGYE ZHOU" userId="55c96058e0a1801d" providerId="LiveId" clId="{1ADB3554-AACD-4936-B8DE-B332EDA773D0}" dt="2025-04-19T15:16:01.233" v="3168" actId="20577"/>
        <pc:sldMkLst>
          <pc:docMk/>
          <pc:sldMk cId="599640656" sldId="849"/>
        </pc:sldMkLst>
        <pc:spChg chg="mod">
          <ac:chgData name="BINGYE ZHOU" userId="55c96058e0a1801d" providerId="LiveId" clId="{1ADB3554-AACD-4936-B8DE-B332EDA773D0}" dt="2025-04-19T15:16:01.233" v="3168" actId="20577"/>
          <ac:spMkLst>
            <pc:docMk/>
            <pc:sldMk cId="599640656" sldId="849"/>
            <ac:spMk id="8" creationId="{DC713ABB-3F23-9DEC-3F4A-7A729DD9B3EE}"/>
          </ac:spMkLst>
        </pc:spChg>
      </pc:sldChg>
      <pc:sldChg chg="del">
        <pc:chgData name="BINGYE ZHOU" userId="55c96058e0a1801d" providerId="LiveId" clId="{1ADB3554-AACD-4936-B8DE-B332EDA773D0}" dt="2025-04-19T14:53:47.182" v="2775" actId="47"/>
        <pc:sldMkLst>
          <pc:docMk/>
          <pc:sldMk cId="3369509510" sldId="850"/>
        </pc:sldMkLst>
      </pc:sldChg>
      <pc:sldChg chg="modSp add del mod">
        <pc:chgData name="BINGYE ZHOU" userId="55c96058e0a1801d" providerId="LiveId" clId="{1ADB3554-AACD-4936-B8DE-B332EDA773D0}" dt="2025-04-19T14:53:14.859" v="2774" actId="47"/>
        <pc:sldMkLst>
          <pc:docMk/>
          <pc:sldMk cId="1387688015" sldId="851"/>
        </pc:sldMkLst>
      </pc:sldChg>
      <pc:sldChg chg="addSp delSp modSp add mod">
        <pc:chgData name="BINGYE ZHOU" userId="55c96058e0a1801d" providerId="LiveId" clId="{1ADB3554-AACD-4936-B8DE-B332EDA773D0}" dt="2025-04-19T15:15:07.400" v="3128" actId="20577"/>
        <pc:sldMkLst>
          <pc:docMk/>
          <pc:sldMk cId="1449806431" sldId="852"/>
        </pc:sldMkLst>
        <pc:spChg chg="mod">
          <ac:chgData name="BINGYE ZHOU" userId="55c96058e0a1801d" providerId="LiveId" clId="{1ADB3554-AACD-4936-B8DE-B332EDA773D0}" dt="2025-04-19T15:15:07.400" v="3128" actId="20577"/>
          <ac:spMkLst>
            <pc:docMk/>
            <pc:sldMk cId="1449806431" sldId="852"/>
            <ac:spMk id="8" creationId="{1B7A89F2-B7E9-875B-CA9F-939CFAA2F9D4}"/>
          </ac:spMkLst>
        </pc:spChg>
        <pc:spChg chg="mod">
          <ac:chgData name="BINGYE ZHOU" userId="55c96058e0a1801d" providerId="LiveId" clId="{1ADB3554-AACD-4936-B8DE-B332EDA773D0}" dt="2025-04-19T13:57:47.715" v="1867" actId="115"/>
          <ac:spMkLst>
            <pc:docMk/>
            <pc:sldMk cId="1449806431" sldId="852"/>
            <ac:spMk id="9" creationId="{BC651C1F-11FE-82FB-153D-4C301B23C67A}"/>
          </ac:spMkLst>
        </pc:spChg>
        <pc:grpChg chg="add mod">
          <ac:chgData name="BINGYE ZHOU" userId="55c96058e0a1801d" providerId="LiveId" clId="{1ADB3554-AACD-4936-B8DE-B332EDA773D0}" dt="2025-04-19T13:35:47.934" v="1140" actId="1076"/>
          <ac:grpSpMkLst>
            <pc:docMk/>
            <pc:sldMk cId="1449806431" sldId="852"/>
            <ac:grpSpMk id="17" creationId="{4EF220E5-EB49-2E28-79D3-EB1C9E039E74}"/>
          </ac:grpSpMkLst>
        </pc:grpChg>
        <pc:picChg chg="mod topLvl">
          <ac:chgData name="BINGYE ZHOU" userId="55c96058e0a1801d" providerId="LiveId" clId="{1ADB3554-AACD-4936-B8DE-B332EDA773D0}" dt="2025-04-19T13:35:05.463" v="1132" actId="164"/>
          <ac:picMkLst>
            <pc:docMk/>
            <pc:sldMk cId="1449806431" sldId="852"/>
            <ac:picMk id="4" creationId="{C293BDA3-3324-47D1-80D4-0D55A1EED5A0}"/>
          </ac:picMkLst>
        </pc:picChg>
        <pc:picChg chg="add mod topLvl">
          <ac:chgData name="BINGYE ZHOU" userId="55c96058e0a1801d" providerId="LiveId" clId="{1ADB3554-AACD-4936-B8DE-B332EDA773D0}" dt="2025-04-19T13:35:05.463" v="1132" actId="164"/>
          <ac:picMkLst>
            <pc:docMk/>
            <pc:sldMk cId="1449806431" sldId="852"/>
            <ac:picMk id="5" creationId="{96D27EBD-B5E3-A80D-A8BC-99155ED0E8C9}"/>
          </ac:picMkLst>
        </pc:picChg>
        <pc:picChg chg="mod topLvl">
          <ac:chgData name="BINGYE ZHOU" userId="55c96058e0a1801d" providerId="LiveId" clId="{1ADB3554-AACD-4936-B8DE-B332EDA773D0}" dt="2025-04-19T13:35:05.463" v="1132" actId="164"/>
          <ac:picMkLst>
            <pc:docMk/>
            <pc:sldMk cId="1449806431" sldId="852"/>
            <ac:picMk id="6" creationId="{713B9AF7-9635-7BDC-3D9C-0A3038B679B2}"/>
          </ac:picMkLst>
        </pc:picChg>
      </pc:sldChg>
      <pc:sldChg chg="delSp modSp add mod">
        <pc:chgData name="BINGYE ZHOU" userId="55c96058e0a1801d" providerId="LiveId" clId="{1ADB3554-AACD-4936-B8DE-B332EDA773D0}" dt="2025-04-19T15:15:09.605" v="3130" actId="20577"/>
        <pc:sldMkLst>
          <pc:docMk/>
          <pc:sldMk cId="3669113560" sldId="853"/>
        </pc:sldMkLst>
        <pc:spChg chg="mod">
          <ac:chgData name="BINGYE ZHOU" userId="55c96058e0a1801d" providerId="LiveId" clId="{1ADB3554-AACD-4936-B8DE-B332EDA773D0}" dt="2025-04-19T15:15:09.605" v="3130" actId="20577"/>
          <ac:spMkLst>
            <pc:docMk/>
            <pc:sldMk cId="3669113560" sldId="853"/>
            <ac:spMk id="8" creationId="{F45D03DB-14D4-FFD0-EFC0-B74B634618D6}"/>
          </ac:spMkLst>
        </pc:spChg>
        <pc:spChg chg="mod">
          <ac:chgData name="BINGYE ZHOU" userId="55c96058e0a1801d" providerId="LiveId" clId="{1ADB3554-AACD-4936-B8DE-B332EDA773D0}" dt="2025-04-19T13:58:17.844" v="1869" actId="115"/>
          <ac:spMkLst>
            <pc:docMk/>
            <pc:sldMk cId="3669113560" sldId="853"/>
            <ac:spMk id="9" creationId="{FF6E4A03-1ECF-D8E3-4671-9C1596E99E7E}"/>
          </ac:spMkLst>
        </pc:spChg>
        <pc:grpChg chg="mod">
          <ac:chgData name="BINGYE ZHOU" userId="55c96058e0a1801d" providerId="LiveId" clId="{1ADB3554-AACD-4936-B8DE-B332EDA773D0}" dt="2025-04-19T13:01:46.063" v="682" actId="1076"/>
          <ac:grpSpMkLst>
            <pc:docMk/>
            <pc:sldMk cId="3669113560" sldId="853"/>
            <ac:grpSpMk id="15" creationId="{44363DC3-23D7-E8D7-F8CA-CC54BB21E702}"/>
          </ac:grpSpMkLst>
        </pc:grpChg>
        <pc:picChg chg="mod">
          <ac:chgData name="BINGYE ZHOU" userId="55c96058e0a1801d" providerId="LiveId" clId="{1ADB3554-AACD-4936-B8DE-B332EDA773D0}" dt="2025-04-19T12:53:51.543" v="590" actId="1076"/>
          <ac:picMkLst>
            <pc:docMk/>
            <pc:sldMk cId="3669113560" sldId="853"/>
            <ac:picMk id="4" creationId="{6172E270-27F2-1CDB-11FD-A9937B364BA5}"/>
          </ac:picMkLst>
        </pc:picChg>
        <pc:picChg chg="mod">
          <ac:chgData name="BINGYE ZHOU" userId="55c96058e0a1801d" providerId="LiveId" clId="{1ADB3554-AACD-4936-B8DE-B332EDA773D0}" dt="2025-04-19T13:14:10.981" v="847" actId="14826"/>
          <ac:picMkLst>
            <pc:docMk/>
            <pc:sldMk cId="3669113560" sldId="853"/>
            <ac:picMk id="6" creationId="{8C4A06DE-0E97-E839-36B8-55FFD057BB86}"/>
          </ac:picMkLst>
        </pc:picChg>
      </pc:sldChg>
      <pc:sldChg chg="modSp add mod">
        <pc:chgData name="BINGYE ZHOU" userId="55c96058e0a1801d" providerId="LiveId" clId="{1ADB3554-AACD-4936-B8DE-B332EDA773D0}" dt="2025-04-19T15:42:03.441" v="3645" actId="20577"/>
        <pc:sldMkLst>
          <pc:docMk/>
          <pc:sldMk cId="852351790" sldId="854"/>
        </pc:sldMkLst>
        <pc:spChg chg="mod">
          <ac:chgData name="BINGYE ZHOU" userId="55c96058e0a1801d" providerId="LiveId" clId="{1ADB3554-AACD-4936-B8DE-B332EDA773D0}" dt="2025-04-19T15:42:03.441" v="3645" actId="20577"/>
          <ac:spMkLst>
            <pc:docMk/>
            <pc:sldMk cId="852351790" sldId="854"/>
            <ac:spMk id="4" creationId="{5E4278C3-8DD0-E23E-9BEF-5CA7B03AA262}"/>
          </ac:spMkLst>
        </pc:spChg>
      </pc:sldChg>
      <pc:sldChg chg="addSp delSp modSp add mod">
        <pc:chgData name="BINGYE ZHOU" userId="55c96058e0a1801d" providerId="LiveId" clId="{1ADB3554-AACD-4936-B8DE-B332EDA773D0}" dt="2025-04-19T15:42:00.459" v="3643" actId="20577"/>
        <pc:sldMkLst>
          <pc:docMk/>
          <pc:sldMk cId="922750554" sldId="855"/>
        </pc:sldMkLst>
        <pc:spChg chg="mod">
          <ac:chgData name="BINGYE ZHOU" userId="55c96058e0a1801d" providerId="LiveId" clId="{1ADB3554-AACD-4936-B8DE-B332EDA773D0}" dt="2025-04-19T15:42:00.459" v="3643" actId="20577"/>
          <ac:spMkLst>
            <pc:docMk/>
            <pc:sldMk cId="922750554" sldId="855"/>
            <ac:spMk id="2" creationId="{7C32BDEC-C378-164D-A1D5-5D0736D4883B}"/>
          </ac:spMkLst>
        </pc:spChg>
        <pc:spChg chg="add mod">
          <ac:chgData name="BINGYE ZHOU" userId="55c96058e0a1801d" providerId="LiveId" clId="{1ADB3554-AACD-4936-B8DE-B332EDA773D0}" dt="2025-04-19T13:10:49.779" v="838"/>
          <ac:spMkLst>
            <pc:docMk/>
            <pc:sldMk cId="922750554" sldId="855"/>
            <ac:spMk id="4" creationId="{98558B3A-C805-01EF-1B84-08FEA95BE8BC}"/>
          </ac:spMkLst>
        </pc:spChg>
        <pc:spChg chg="add mod">
          <ac:chgData name="BINGYE ZHOU" userId="55c96058e0a1801d" providerId="LiveId" clId="{1ADB3554-AACD-4936-B8DE-B332EDA773D0}" dt="2025-04-19T13:11:18.994" v="840" actId="1076"/>
          <ac:spMkLst>
            <pc:docMk/>
            <pc:sldMk cId="922750554" sldId="855"/>
            <ac:spMk id="5" creationId="{CA5CC63C-A58B-A99A-FFEF-4C3FEFE28D38}"/>
          </ac:spMkLst>
        </pc:spChg>
      </pc:sldChg>
      <pc:sldChg chg="add del">
        <pc:chgData name="BINGYE ZHOU" userId="55c96058e0a1801d" providerId="LiveId" clId="{1ADB3554-AACD-4936-B8DE-B332EDA773D0}" dt="2025-04-19T13:04:02.369" v="693"/>
        <pc:sldMkLst>
          <pc:docMk/>
          <pc:sldMk cId="3720109617" sldId="855"/>
        </pc:sldMkLst>
      </pc:sldChg>
      <pc:sldChg chg="delSp modSp add mod">
        <pc:chgData name="BINGYE ZHOU" userId="55c96058e0a1801d" providerId="LiveId" clId="{1ADB3554-AACD-4936-B8DE-B332EDA773D0}" dt="2025-04-19T15:15:13.108" v="3134" actId="20577"/>
        <pc:sldMkLst>
          <pc:docMk/>
          <pc:sldMk cId="2512530293" sldId="856"/>
        </pc:sldMkLst>
        <pc:spChg chg="mod">
          <ac:chgData name="BINGYE ZHOU" userId="55c96058e0a1801d" providerId="LiveId" clId="{1ADB3554-AACD-4936-B8DE-B332EDA773D0}" dt="2025-04-19T15:15:13.108" v="3134" actId="20577"/>
          <ac:spMkLst>
            <pc:docMk/>
            <pc:sldMk cId="2512530293" sldId="856"/>
            <ac:spMk id="3" creationId="{C05F069E-4DB6-2D4D-1DF5-CB6510CFFE80}"/>
          </ac:spMkLst>
        </pc:spChg>
        <pc:spChg chg="mod">
          <ac:chgData name="BINGYE ZHOU" userId="55c96058e0a1801d" providerId="LiveId" clId="{1ADB3554-AACD-4936-B8DE-B332EDA773D0}" dt="2025-04-19T13:43:38.676" v="1442" actId="14100"/>
          <ac:spMkLst>
            <pc:docMk/>
            <pc:sldMk cId="2512530293" sldId="856"/>
            <ac:spMk id="4" creationId="{C08A918E-EBDA-D44D-035A-7944F9178E5D}"/>
          </ac:spMkLst>
        </pc:spChg>
        <pc:spChg chg="mod">
          <ac:chgData name="BINGYE ZHOU" userId="55c96058e0a1801d" providerId="LiveId" clId="{1ADB3554-AACD-4936-B8DE-B332EDA773D0}" dt="2025-04-19T14:22:09.497" v="2260" actId="20577"/>
          <ac:spMkLst>
            <pc:docMk/>
            <pc:sldMk cId="2512530293" sldId="856"/>
            <ac:spMk id="12" creationId="{6CFBD393-0E19-C8C3-7270-E938C075B308}"/>
          </ac:spMkLst>
        </pc:spChg>
        <pc:spChg chg="mod">
          <ac:chgData name="BINGYE ZHOU" userId="55c96058e0a1801d" providerId="LiveId" clId="{1ADB3554-AACD-4936-B8DE-B332EDA773D0}" dt="2025-04-19T13:55:00.234" v="1828" actId="14100"/>
          <ac:spMkLst>
            <pc:docMk/>
            <pc:sldMk cId="2512530293" sldId="856"/>
            <ac:spMk id="21" creationId="{7A3F134A-91BB-E56A-EF91-CF733DE81598}"/>
          </ac:spMkLst>
        </pc:spChg>
        <pc:spChg chg="mod">
          <ac:chgData name="BINGYE ZHOU" userId="55c96058e0a1801d" providerId="LiveId" clId="{1ADB3554-AACD-4936-B8DE-B332EDA773D0}" dt="2025-04-19T13:55:11.966" v="1849" actId="20577"/>
          <ac:spMkLst>
            <pc:docMk/>
            <pc:sldMk cId="2512530293" sldId="856"/>
            <ac:spMk id="22" creationId="{F4311F5A-89A3-7184-8457-150271ACF4D4}"/>
          </ac:spMkLst>
        </pc:spChg>
        <pc:spChg chg="mod">
          <ac:chgData name="BINGYE ZHOU" userId="55c96058e0a1801d" providerId="LiveId" clId="{1ADB3554-AACD-4936-B8DE-B332EDA773D0}" dt="2025-04-19T13:56:09.402" v="1858" actId="14100"/>
          <ac:spMkLst>
            <pc:docMk/>
            <pc:sldMk cId="2512530293" sldId="856"/>
            <ac:spMk id="26" creationId="{28442B7B-34F1-D8A5-736A-055D8FCC0EB5}"/>
          </ac:spMkLst>
        </pc:spChg>
        <pc:spChg chg="mod">
          <ac:chgData name="BINGYE ZHOU" userId="55c96058e0a1801d" providerId="LiveId" clId="{1ADB3554-AACD-4936-B8DE-B332EDA773D0}" dt="2025-04-19T13:55:49.698" v="1854" actId="207"/>
          <ac:spMkLst>
            <pc:docMk/>
            <pc:sldMk cId="2512530293" sldId="856"/>
            <ac:spMk id="29" creationId="{6E30A70F-B9C0-0839-F065-00A5DE6A8DF4}"/>
          </ac:spMkLst>
        </pc:spChg>
        <pc:grpChg chg="mod">
          <ac:chgData name="BINGYE ZHOU" userId="55c96058e0a1801d" providerId="LiveId" clId="{1ADB3554-AACD-4936-B8DE-B332EDA773D0}" dt="2025-04-19T13:55:27.906" v="1851" actId="1076"/>
          <ac:grpSpMkLst>
            <pc:docMk/>
            <pc:sldMk cId="2512530293" sldId="856"/>
            <ac:grpSpMk id="25" creationId="{25F9C1D7-29D9-A509-F09D-D4E6EE3DF04A}"/>
          </ac:grpSpMkLst>
        </pc:grpChg>
        <pc:grpChg chg="mod">
          <ac:chgData name="BINGYE ZHOU" userId="55c96058e0a1801d" providerId="LiveId" clId="{1ADB3554-AACD-4936-B8DE-B332EDA773D0}" dt="2025-04-19T13:56:00.886" v="1856" actId="1076"/>
          <ac:grpSpMkLst>
            <pc:docMk/>
            <pc:sldMk cId="2512530293" sldId="856"/>
            <ac:grpSpMk id="30" creationId="{93729732-C11A-EE1B-8306-7DA1422EBD63}"/>
          </ac:grpSpMkLst>
        </pc:grpChg>
        <pc:grpChg chg="mod">
          <ac:chgData name="BINGYE ZHOU" userId="55c96058e0a1801d" providerId="LiveId" clId="{1ADB3554-AACD-4936-B8DE-B332EDA773D0}" dt="2025-04-19T13:55:27.906" v="1851" actId="1076"/>
          <ac:grpSpMkLst>
            <pc:docMk/>
            <pc:sldMk cId="2512530293" sldId="856"/>
            <ac:grpSpMk id="33" creationId="{58466EC7-CDC0-2464-5D6B-E1550B26AFF7}"/>
          </ac:grpSpMkLst>
        </pc:grpChg>
      </pc:sldChg>
      <pc:sldChg chg="addSp delSp modSp add mod">
        <pc:chgData name="BINGYE ZHOU" userId="55c96058e0a1801d" providerId="LiveId" clId="{1ADB3554-AACD-4936-B8DE-B332EDA773D0}" dt="2025-04-21T14:25:06.211" v="3700" actId="207"/>
        <pc:sldMkLst>
          <pc:docMk/>
          <pc:sldMk cId="948147864" sldId="857"/>
        </pc:sldMkLst>
        <pc:spChg chg="add mod">
          <ac:chgData name="BINGYE ZHOU" userId="55c96058e0a1801d" providerId="LiveId" clId="{1ADB3554-AACD-4936-B8DE-B332EDA773D0}" dt="2025-04-19T14:58:32.618" v="3087" actId="14100"/>
          <ac:spMkLst>
            <pc:docMk/>
            <pc:sldMk cId="948147864" sldId="857"/>
            <ac:spMk id="9" creationId="{4F879FBC-4C4B-C56E-FB1E-453A8B2067C4}"/>
          </ac:spMkLst>
        </pc:spChg>
        <pc:spChg chg="mod">
          <ac:chgData name="BINGYE ZHOU" userId="55c96058e0a1801d" providerId="LiveId" clId="{1ADB3554-AACD-4936-B8DE-B332EDA773D0}" dt="2025-04-19T15:16:19.073" v="3190" actId="20577"/>
          <ac:spMkLst>
            <pc:docMk/>
            <pc:sldMk cId="948147864" sldId="857"/>
            <ac:spMk id="11" creationId="{B8735180-2B86-E85A-A6CE-4692BDC468F6}"/>
          </ac:spMkLst>
        </pc:spChg>
        <pc:spChg chg="mod">
          <ac:chgData name="BINGYE ZHOU" userId="55c96058e0a1801d" providerId="LiveId" clId="{1ADB3554-AACD-4936-B8DE-B332EDA773D0}" dt="2025-04-21T14:25:06.211" v="3700" actId="207"/>
          <ac:spMkLst>
            <pc:docMk/>
            <pc:sldMk cId="948147864" sldId="857"/>
            <ac:spMk id="15" creationId="{670C3B75-DC28-036E-6DF0-D51844B4DCA6}"/>
          </ac:spMkLst>
        </pc:spChg>
        <pc:picChg chg="add mod">
          <ac:chgData name="BINGYE ZHOU" userId="55c96058e0a1801d" providerId="LiveId" clId="{1ADB3554-AACD-4936-B8DE-B332EDA773D0}" dt="2025-04-19T14:16:03.061" v="2250" actId="1076"/>
          <ac:picMkLst>
            <pc:docMk/>
            <pc:sldMk cId="948147864" sldId="857"/>
            <ac:picMk id="7" creationId="{FF677881-D338-A3B1-ACBF-ACE45625AF3B}"/>
          </ac:picMkLst>
        </pc:picChg>
      </pc:sldChg>
      <pc:sldChg chg="delSp modSp add mod">
        <pc:chgData name="BINGYE ZHOU" userId="55c96058e0a1801d" providerId="LiveId" clId="{1ADB3554-AACD-4936-B8DE-B332EDA773D0}" dt="2025-04-19T15:51:28.533" v="3671"/>
        <pc:sldMkLst>
          <pc:docMk/>
          <pc:sldMk cId="39341275" sldId="858"/>
        </pc:sldMkLst>
        <pc:spChg chg="mod ord">
          <ac:chgData name="BINGYE ZHOU" userId="55c96058e0a1801d" providerId="LiveId" clId="{1ADB3554-AACD-4936-B8DE-B332EDA773D0}" dt="2025-04-19T14:48:49.128" v="2677" actId="14100"/>
          <ac:spMkLst>
            <pc:docMk/>
            <pc:sldMk cId="39341275" sldId="858"/>
            <ac:spMk id="2" creationId="{5233F480-A517-AD81-807A-F21F182E2169}"/>
          </ac:spMkLst>
        </pc:spChg>
        <pc:spChg chg="mod">
          <ac:chgData name="BINGYE ZHOU" userId="55c96058e0a1801d" providerId="LiveId" clId="{1ADB3554-AACD-4936-B8DE-B332EDA773D0}" dt="2025-04-19T15:51:28.533" v="3671"/>
          <ac:spMkLst>
            <pc:docMk/>
            <pc:sldMk cId="39341275" sldId="858"/>
            <ac:spMk id="3" creationId="{7AEB19E3-C211-E7FC-F1B3-5B114AB59055}"/>
          </ac:spMkLst>
        </pc:spChg>
        <pc:spChg chg="mod">
          <ac:chgData name="BINGYE ZHOU" userId="55c96058e0a1801d" providerId="LiveId" clId="{1ADB3554-AACD-4936-B8DE-B332EDA773D0}" dt="2025-04-19T15:16:15.148" v="3186" actId="20577"/>
          <ac:spMkLst>
            <pc:docMk/>
            <pc:sldMk cId="39341275" sldId="858"/>
            <ac:spMk id="7" creationId="{BC25E2E5-A57B-F560-233E-F0436FFA6D42}"/>
          </ac:spMkLst>
        </pc:spChg>
        <pc:spChg chg="mod">
          <ac:chgData name="BINGYE ZHOU" userId="55c96058e0a1801d" providerId="LiveId" clId="{1ADB3554-AACD-4936-B8DE-B332EDA773D0}" dt="2025-04-19T14:48:02.199" v="2665" actId="1076"/>
          <ac:spMkLst>
            <pc:docMk/>
            <pc:sldMk cId="39341275" sldId="858"/>
            <ac:spMk id="15" creationId="{58DBB4C1-692E-CCA9-52DB-F30D9F7A5FA0}"/>
          </ac:spMkLst>
        </pc:spChg>
        <pc:picChg chg="mod">
          <ac:chgData name="BINGYE ZHOU" userId="55c96058e0a1801d" providerId="LiveId" clId="{1ADB3554-AACD-4936-B8DE-B332EDA773D0}" dt="2025-04-19T14:48:30.499" v="2675" actId="1076"/>
          <ac:picMkLst>
            <pc:docMk/>
            <pc:sldMk cId="39341275" sldId="858"/>
            <ac:picMk id="24" creationId="{9F354DE6-1356-42E5-29C5-4194A8E06ADA}"/>
          </ac:picMkLst>
        </pc:picChg>
      </pc:sldChg>
      <pc:sldChg chg="addSp delSp modSp add mod">
        <pc:chgData name="BINGYE ZHOU" userId="55c96058e0a1801d" providerId="LiveId" clId="{1ADB3554-AACD-4936-B8DE-B332EDA773D0}" dt="2025-04-19T15:16:07.403" v="3174" actId="20577"/>
        <pc:sldMkLst>
          <pc:docMk/>
          <pc:sldMk cId="2797458103" sldId="859"/>
        </pc:sldMkLst>
        <pc:spChg chg="mod">
          <ac:chgData name="BINGYE ZHOU" userId="55c96058e0a1801d" providerId="LiveId" clId="{1ADB3554-AACD-4936-B8DE-B332EDA773D0}" dt="2025-04-19T15:12:27.928" v="3094" actId="1076"/>
          <ac:spMkLst>
            <pc:docMk/>
            <pc:sldMk cId="2797458103" sldId="859"/>
            <ac:spMk id="2" creationId="{883DA521-FA8A-588C-7450-F33306E44D4B}"/>
          </ac:spMkLst>
        </pc:spChg>
        <pc:spChg chg="mod">
          <ac:chgData name="BINGYE ZHOU" userId="55c96058e0a1801d" providerId="LiveId" clId="{1ADB3554-AACD-4936-B8DE-B332EDA773D0}" dt="2025-04-19T14:51:27.314" v="2747" actId="20577"/>
          <ac:spMkLst>
            <pc:docMk/>
            <pc:sldMk cId="2797458103" sldId="859"/>
            <ac:spMk id="3" creationId="{32FCF321-4C88-C919-3011-54036CF0460C}"/>
          </ac:spMkLst>
        </pc:spChg>
        <pc:spChg chg="mod">
          <ac:chgData name="BINGYE ZHOU" userId="55c96058e0a1801d" providerId="LiveId" clId="{1ADB3554-AACD-4936-B8DE-B332EDA773D0}" dt="2025-04-19T15:12:27.928" v="3094" actId="1076"/>
          <ac:spMkLst>
            <pc:docMk/>
            <pc:sldMk cId="2797458103" sldId="859"/>
            <ac:spMk id="4" creationId="{066AA4F7-1046-96FD-FEFF-5D7F0A5F0915}"/>
          </ac:spMkLst>
        </pc:spChg>
        <pc:spChg chg="mod">
          <ac:chgData name="BINGYE ZHOU" userId="55c96058e0a1801d" providerId="LiveId" clId="{1ADB3554-AACD-4936-B8DE-B332EDA773D0}" dt="2025-04-19T15:12:27.928" v="3094" actId="1076"/>
          <ac:spMkLst>
            <pc:docMk/>
            <pc:sldMk cId="2797458103" sldId="859"/>
            <ac:spMk id="5" creationId="{D55052CF-7DE3-6AFB-4299-6C5C057347FC}"/>
          </ac:spMkLst>
        </pc:spChg>
        <pc:spChg chg="mod">
          <ac:chgData name="BINGYE ZHOU" userId="55c96058e0a1801d" providerId="LiveId" clId="{1ADB3554-AACD-4936-B8DE-B332EDA773D0}" dt="2025-04-19T15:16:07.403" v="3174" actId="20577"/>
          <ac:spMkLst>
            <pc:docMk/>
            <pc:sldMk cId="2797458103" sldId="859"/>
            <ac:spMk id="6" creationId="{F86FA04F-ED21-C490-9EF6-0E22A9920894}"/>
          </ac:spMkLst>
        </pc:spChg>
        <pc:spChg chg="add mod ord">
          <ac:chgData name="BINGYE ZHOU" userId="55c96058e0a1801d" providerId="LiveId" clId="{1ADB3554-AACD-4936-B8DE-B332EDA773D0}" dt="2025-04-19T15:13:57.955" v="3121" actId="166"/>
          <ac:spMkLst>
            <pc:docMk/>
            <pc:sldMk cId="2797458103" sldId="859"/>
            <ac:spMk id="13" creationId="{3A9C94A7-F2EC-B627-DCEF-31AF4082F6A6}"/>
          </ac:spMkLst>
        </pc:spChg>
        <pc:spChg chg="mod">
          <ac:chgData name="BINGYE ZHOU" userId="55c96058e0a1801d" providerId="LiveId" clId="{1ADB3554-AACD-4936-B8DE-B332EDA773D0}" dt="2025-04-19T15:14:36.208" v="3124" actId="207"/>
          <ac:spMkLst>
            <pc:docMk/>
            <pc:sldMk cId="2797458103" sldId="859"/>
            <ac:spMk id="15" creationId="{16C932E4-CB64-8F53-E65A-BC97A451EA6F}"/>
          </ac:spMkLst>
        </pc:spChg>
      </pc:sldChg>
      <pc:sldChg chg="addSp delSp modSp add mod">
        <pc:chgData name="BINGYE ZHOU" userId="55c96058e0a1801d" providerId="LiveId" clId="{1ADB3554-AACD-4936-B8DE-B332EDA773D0}" dt="2025-04-21T14:25:31.885" v="3713" actId="20577"/>
        <pc:sldMkLst>
          <pc:docMk/>
          <pc:sldMk cId="2328706366" sldId="860"/>
        </pc:sldMkLst>
        <pc:spChg chg="mod">
          <ac:chgData name="BINGYE ZHOU" userId="55c96058e0a1801d" providerId="LiveId" clId="{1ADB3554-AACD-4936-B8DE-B332EDA773D0}" dt="2025-04-19T15:41:57.936" v="3641" actId="20577"/>
          <ac:spMkLst>
            <pc:docMk/>
            <pc:sldMk cId="2328706366" sldId="860"/>
            <ac:spMk id="2" creationId="{291445FD-2404-5CDE-2B86-34AFEE3F290B}"/>
          </ac:spMkLst>
        </pc:spChg>
        <pc:spChg chg="mod">
          <ac:chgData name="BINGYE ZHOU" userId="55c96058e0a1801d" providerId="LiveId" clId="{1ADB3554-AACD-4936-B8DE-B332EDA773D0}" dt="2025-04-21T14:25:31.885" v="3713" actId="20577"/>
          <ac:spMkLst>
            <pc:docMk/>
            <pc:sldMk cId="2328706366" sldId="860"/>
            <ac:spMk id="3" creationId="{5E0797E1-9742-8907-A731-27E2562D7B9B}"/>
          </ac:spMkLst>
        </pc:spChg>
        <pc:spChg chg="mod">
          <ac:chgData name="BINGYE ZHOU" userId="55c96058e0a1801d" providerId="LiveId" clId="{1ADB3554-AACD-4936-B8DE-B332EDA773D0}" dt="2025-04-19T15:31:48.237" v="3508" actId="1076"/>
          <ac:spMkLst>
            <pc:docMk/>
            <pc:sldMk cId="2328706366" sldId="860"/>
            <ac:spMk id="26" creationId="{B6FC0717-90AD-3092-ABA0-F472A5A3DA93}"/>
          </ac:spMkLst>
        </pc:spChg>
        <pc:spChg chg="mod">
          <ac:chgData name="BINGYE ZHOU" userId="55c96058e0a1801d" providerId="LiveId" clId="{1ADB3554-AACD-4936-B8DE-B332EDA773D0}" dt="2025-04-19T15:31:48.237" v="3508" actId="1076"/>
          <ac:spMkLst>
            <pc:docMk/>
            <pc:sldMk cId="2328706366" sldId="860"/>
            <ac:spMk id="27" creationId="{4C001F3E-5ACF-6CE4-164A-024FABCFCCA0}"/>
          </ac:spMkLst>
        </pc:spChg>
        <pc:spChg chg="add del mod">
          <ac:chgData name="BINGYE ZHOU" userId="55c96058e0a1801d" providerId="LiveId" clId="{1ADB3554-AACD-4936-B8DE-B332EDA773D0}" dt="2025-04-19T15:32:01.232" v="3509" actId="20577"/>
          <ac:spMkLst>
            <pc:docMk/>
            <pc:sldMk cId="2328706366" sldId="860"/>
            <ac:spMk id="28" creationId="{E78C3256-E988-F2CE-7DCC-79F65A43D8D4}"/>
          </ac:spMkLst>
        </pc:spChg>
        <pc:spChg chg="mod">
          <ac:chgData name="BINGYE ZHOU" userId="55c96058e0a1801d" providerId="LiveId" clId="{1ADB3554-AACD-4936-B8DE-B332EDA773D0}" dt="2025-04-19T15:31:48.237" v="3508" actId="1076"/>
          <ac:spMkLst>
            <pc:docMk/>
            <pc:sldMk cId="2328706366" sldId="860"/>
            <ac:spMk id="29" creationId="{35447E40-BC00-A53A-48C4-330F78C824A6}"/>
          </ac:spMkLst>
        </pc:spChg>
        <pc:spChg chg="mod">
          <ac:chgData name="BINGYE ZHOU" userId="55c96058e0a1801d" providerId="LiveId" clId="{1ADB3554-AACD-4936-B8DE-B332EDA773D0}" dt="2025-04-19T15:50:19.816" v="3668" actId="20577"/>
          <ac:spMkLst>
            <pc:docMk/>
            <pc:sldMk cId="2328706366" sldId="860"/>
            <ac:spMk id="30" creationId="{1B0FA506-72CE-443B-AAAE-654D34D1B58E}"/>
          </ac:spMkLst>
        </pc:spChg>
        <pc:spChg chg="mod">
          <ac:chgData name="BINGYE ZHOU" userId="55c96058e0a1801d" providerId="LiveId" clId="{1ADB3554-AACD-4936-B8DE-B332EDA773D0}" dt="2025-04-19T15:32:13.152" v="3516" actId="1076"/>
          <ac:spMkLst>
            <pc:docMk/>
            <pc:sldMk cId="2328706366" sldId="860"/>
            <ac:spMk id="31" creationId="{99E70103-5BA3-B188-16EC-1A5A60925E4C}"/>
          </ac:spMkLst>
        </pc:spChg>
        <pc:spChg chg="mod">
          <ac:chgData name="BINGYE ZHOU" userId="55c96058e0a1801d" providerId="LiveId" clId="{1ADB3554-AACD-4936-B8DE-B332EDA773D0}" dt="2025-04-19T15:30:23.864" v="3500" actId="14100"/>
          <ac:spMkLst>
            <pc:docMk/>
            <pc:sldMk cId="2328706366" sldId="860"/>
            <ac:spMk id="36" creationId="{682E36C3-A5E3-D892-F53E-063FBE718B40}"/>
          </ac:spMkLst>
        </pc:spChg>
        <pc:spChg chg="mod">
          <ac:chgData name="BINGYE ZHOU" userId="55c96058e0a1801d" providerId="LiveId" clId="{1ADB3554-AACD-4936-B8DE-B332EDA773D0}" dt="2025-04-19T15:49:51.704" v="3660" actId="207"/>
          <ac:spMkLst>
            <pc:docMk/>
            <pc:sldMk cId="2328706366" sldId="860"/>
            <ac:spMk id="37" creationId="{7BDDA804-2E20-1290-DFAD-1C02841A18F9}"/>
          </ac:spMkLst>
        </pc:spChg>
        <pc:spChg chg="add del mod">
          <ac:chgData name="BINGYE ZHOU" userId="55c96058e0a1801d" providerId="LiveId" clId="{1ADB3554-AACD-4936-B8DE-B332EDA773D0}" dt="2025-04-19T15:32:05.533" v="3511"/>
          <ac:spMkLst>
            <pc:docMk/>
            <pc:sldMk cId="2328706366" sldId="860"/>
            <ac:spMk id="38" creationId="{A2105FDD-6A8C-C786-036F-FC1586ADE509}"/>
          </ac:spMkLst>
        </pc:spChg>
        <pc:spChg chg="mod">
          <ac:chgData name="BINGYE ZHOU" userId="55c96058e0a1801d" providerId="LiveId" clId="{1ADB3554-AACD-4936-B8DE-B332EDA773D0}" dt="2025-04-19T15:30:32.888" v="3504" actId="14100"/>
          <ac:spMkLst>
            <pc:docMk/>
            <pc:sldMk cId="2328706366" sldId="860"/>
            <ac:spMk id="39" creationId="{CA03614C-2AA3-3055-86CD-0455146A09E9}"/>
          </ac:spMkLst>
        </pc:spChg>
        <pc:spChg chg="mod">
          <ac:chgData name="BINGYE ZHOU" userId="55c96058e0a1801d" providerId="LiveId" clId="{1ADB3554-AACD-4936-B8DE-B332EDA773D0}" dt="2025-04-19T15:49:57.478" v="3661" actId="207"/>
          <ac:spMkLst>
            <pc:docMk/>
            <pc:sldMk cId="2328706366" sldId="860"/>
            <ac:spMk id="40" creationId="{E3FD0DCA-6F5E-78A3-1805-95E784C50EDF}"/>
          </ac:spMkLst>
        </pc:spChg>
        <pc:spChg chg="mod">
          <ac:chgData name="BINGYE ZHOU" userId="55c96058e0a1801d" providerId="LiveId" clId="{1ADB3554-AACD-4936-B8DE-B332EDA773D0}" dt="2025-04-19T15:32:06.754" v="3513"/>
          <ac:spMkLst>
            <pc:docMk/>
            <pc:sldMk cId="2328706366" sldId="860"/>
            <ac:spMk id="41" creationId="{DD1226B0-C589-4AE7-93CF-622706DB65DB}"/>
          </ac:spMkLst>
        </pc:spChg>
        <pc:picChg chg="mod">
          <ac:chgData name="BINGYE ZHOU" userId="55c96058e0a1801d" providerId="LiveId" clId="{1ADB3554-AACD-4936-B8DE-B332EDA773D0}" dt="2025-04-19T15:30:38.962" v="3506" actId="1076"/>
          <ac:picMkLst>
            <pc:docMk/>
            <pc:sldMk cId="2328706366" sldId="860"/>
            <ac:picMk id="15" creationId="{761E11DC-FC65-CAA3-7939-4D1D6DEEC86C}"/>
          </ac:picMkLst>
        </pc:picChg>
        <pc:cxnChg chg="mod">
          <ac:chgData name="BINGYE ZHOU" userId="55c96058e0a1801d" providerId="LiveId" clId="{1ADB3554-AACD-4936-B8DE-B332EDA773D0}" dt="2025-04-19T15:22:15.844" v="3287" actId="1076"/>
          <ac:cxnSpMkLst>
            <pc:docMk/>
            <pc:sldMk cId="2328706366" sldId="860"/>
            <ac:cxnSpMk id="24" creationId="{146E74BC-F5A8-8051-ED25-B6413ABEA4FD}"/>
          </ac:cxnSpMkLst>
        </pc:cxnChg>
      </pc:sldChg>
      <pc:sldChg chg="addSp delSp modSp add mod">
        <pc:chgData name="BINGYE ZHOU" userId="55c96058e0a1801d" providerId="LiveId" clId="{1ADB3554-AACD-4936-B8DE-B332EDA773D0}" dt="2025-04-19T15:43:16.568" v="3658" actId="1076"/>
        <pc:sldMkLst>
          <pc:docMk/>
          <pc:sldMk cId="3346375179" sldId="861"/>
        </pc:sldMkLst>
        <pc:spChg chg="mod">
          <ac:chgData name="BINGYE ZHOU" userId="55c96058e0a1801d" providerId="LiveId" clId="{1ADB3554-AACD-4936-B8DE-B332EDA773D0}" dt="2025-04-19T15:42:12.285" v="3651" actId="20577"/>
          <ac:spMkLst>
            <pc:docMk/>
            <pc:sldMk cId="3346375179" sldId="861"/>
            <ac:spMk id="2" creationId="{C67D66E3-D87F-B6E2-8F90-635AA38356AE}"/>
          </ac:spMkLst>
        </pc:spChg>
        <pc:spChg chg="mod">
          <ac:chgData name="BINGYE ZHOU" userId="55c96058e0a1801d" providerId="LiveId" clId="{1ADB3554-AACD-4936-B8DE-B332EDA773D0}" dt="2025-04-19T15:40:49.965" v="3632" actId="1076"/>
          <ac:spMkLst>
            <pc:docMk/>
            <pc:sldMk cId="3346375179" sldId="861"/>
            <ac:spMk id="3" creationId="{54CC0274-D637-6555-5CB2-BE89C6D13DF2}"/>
          </ac:spMkLst>
        </pc:spChg>
        <pc:spChg chg="add mod">
          <ac:chgData name="BINGYE ZHOU" userId="55c96058e0a1801d" providerId="LiveId" clId="{1ADB3554-AACD-4936-B8DE-B332EDA773D0}" dt="2025-04-19T15:43:14.313" v="3657" actId="1076"/>
          <ac:spMkLst>
            <pc:docMk/>
            <pc:sldMk cId="3346375179" sldId="861"/>
            <ac:spMk id="18" creationId="{C3D73C99-B0FF-972B-FB7E-0E1BF68FA1D1}"/>
          </ac:spMkLst>
        </pc:spChg>
        <pc:grpChg chg="mod">
          <ac:chgData name="BINGYE ZHOU" userId="55c96058e0a1801d" providerId="LiveId" clId="{1ADB3554-AACD-4936-B8DE-B332EDA773D0}" dt="2025-04-19T15:35:54.705" v="3539" actId="1076"/>
          <ac:grpSpMkLst>
            <pc:docMk/>
            <pc:sldMk cId="3346375179" sldId="861"/>
            <ac:grpSpMk id="36" creationId="{EFF323F3-7ABF-3A95-D985-4C222AA1408C}"/>
          </ac:grpSpMkLst>
        </pc:grpChg>
      </pc:sldChg>
    </pc:docChg>
  </pc:docChgLst>
  <pc:docChgLst>
    <pc:chgData name="BINGYE ZHOU" userId="55c96058e0a1801d" providerId="LiveId" clId="{B44149EC-7504-4919-84F8-1334459FEA61}"/>
    <pc:docChg chg="undo custSel addSld delSld modSld sldOrd modShowInfo">
      <pc:chgData name="BINGYE ZHOU" userId="55c96058e0a1801d" providerId="LiveId" clId="{B44149EC-7504-4919-84F8-1334459FEA61}" dt="2025-05-06T08:17:42.089" v="146" actId="20577"/>
      <pc:docMkLst>
        <pc:docMk/>
      </pc:docMkLst>
      <pc:sldChg chg="addSp delSp modSp mod modTransition addAnim delAnim modAnim">
        <pc:chgData name="BINGYE ZHOU" userId="55c96058e0a1801d" providerId="LiveId" clId="{B44149EC-7504-4919-84F8-1334459FEA61}" dt="2025-05-06T08:07:20.581" v="94" actId="20577"/>
        <pc:sldMkLst>
          <pc:docMk/>
          <pc:sldMk cId="2741602888" sldId="256"/>
        </pc:sldMkLst>
        <pc:spChg chg="mod">
          <ac:chgData name="BINGYE ZHOU" userId="55c96058e0a1801d" providerId="LiveId" clId="{B44149EC-7504-4919-84F8-1334459FEA61}" dt="2025-05-06T08:06:55.891" v="88" actId="20577"/>
          <ac:spMkLst>
            <pc:docMk/>
            <pc:sldMk cId="2741602888" sldId="256"/>
            <ac:spMk id="8" creationId="{59346CDD-314F-49C0-84DC-56E13EDA92A4}"/>
          </ac:spMkLst>
        </pc:spChg>
        <pc:spChg chg="mod">
          <ac:chgData name="BINGYE ZHOU" userId="55c96058e0a1801d" providerId="LiveId" clId="{B44149EC-7504-4919-84F8-1334459FEA61}" dt="2025-05-06T08:07:20.581" v="94" actId="20577"/>
          <ac:spMkLst>
            <pc:docMk/>
            <pc:sldMk cId="2741602888" sldId="256"/>
            <ac:spMk id="10" creationId="{3D2CE6A2-47EF-4F75-B311-651D3D62C954}"/>
          </ac:spMkLst>
        </pc:spChg>
      </pc:sldChg>
      <pc:sldChg chg="addSp delSp modSp mod modTransition delAnim modAnim">
        <pc:chgData name="BINGYE ZHOU" userId="55c96058e0a1801d" providerId="LiveId" clId="{B44149EC-7504-4919-84F8-1334459FEA61}" dt="2025-04-27T13:33:35.778" v="40" actId="478"/>
        <pc:sldMkLst>
          <pc:docMk/>
          <pc:sldMk cId="2793730225" sldId="258"/>
        </pc:sldMkLst>
      </pc:sldChg>
      <pc:sldChg chg="addSp delSp modSp mod modTransition delAnim modAnim">
        <pc:chgData name="BINGYE ZHOU" userId="55c96058e0a1801d" providerId="LiveId" clId="{B44149EC-7504-4919-84F8-1334459FEA61}" dt="2025-04-27T13:33:43.406" v="44" actId="478"/>
        <pc:sldMkLst>
          <pc:docMk/>
          <pc:sldMk cId="334569943" sldId="261"/>
        </pc:sldMkLst>
      </pc:sldChg>
      <pc:sldChg chg="addSp delSp modSp mod modTransition">
        <pc:chgData name="BINGYE ZHOU" userId="55c96058e0a1801d" providerId="LiveId" clId="{B44149EC-7504-4919-84F8-1334459FEA61}" dt="2025-04-27T13:33:45.793" v="45" actId="478"/>
        <pc:sldMkLst>
          <pc:docMk/>
          <pc:sldMk cId="1754345238" sldId="263"/>
        </pc:sldMkLst>
      </pc:sldChg>
      <pc:sldChg chg="addSp delSp modSp mod modTransition">
        <pc:chgData name="BINGYE ZHOU" userId="55c96058e0a1801d" providerId="LiveId" clId="{B44149EC-7504-4919-84F8-1334459FEA61}" dt="2025-05-06T08:12:59.290" v="103" actId="1076"/>
        <pc:sldMkLst>
          <pc:docMk/>
          <pc:sldMk cId="326768972" sldId="264"/>
        </pc:sldMkLst>
        <pc:picChg chg="add mod">
          <ac:chgData name="BINGYE ZHOU" userId="55c96058e0a1801d" providerId="LiveId" clId="{B44149EC-7504-4919-84F8-1334459FEA61}" dt="2025-05-06T08:12:59.290" v="103" actId="1076"/>
          <ac:picMkLst>
            <pc:docMk/>
            <pc:sldMk cId="326768972" sldId="264"/>
            <ac:picMk id="5" creationId="{D9042ABB-07BD-4A20-00B4-CFADFC2339CF}"/>
          </ac:picMkLst>
        </pc:picChg>
        <pc:picChg chg="del mod modCrop">
          <ac:chgData name="BINGYE ZHOU" userId="55c96058e0a1801d" providerId="LiveId" clId="{B44149EC-7504-4919-84F8-1334459FEA61}" dt="2025-05-06T08:11:47.875" v="97" actId="478"/>
          <ac:picMkLst>
            <pc:docMk/>
            <pc:sldMk cId="326768972" sldId="264"/>
            <ac:picMk id="7" creationId="{DC2425AB-3DDF-8FF0-6DC5-C28C844BCA72}"/>
          </ac:picMkLst>
        </pc:picChg>
      </pc:sldChg>
      <pc:sldChg chg="addSp delSp modSp mod modTransition">
        <pc:chgData name="BINGYE ZHOU" userId="55c96058e0a1801d" providerId="LiveId" clId="{B44149EC-7504-4919-84F8-1334459FEA61}" dt="2025-04-27T13:34:00.220" v="51" actId="478"/>
        <pc:sldMkLst>
          <pc:docMk/>
          <pc:sldMk cId="3325368686" sldId="265"/>
        </pc:sldMkLst>
      </pc:sldChg>
      <pc:sldChg chg="addSp delSp modSp mod modTransition">
        <pc:chgData name="BINGYE ZHOU" userId="55c96058e0a1801d" providerId="LiveId" clId="{B44149EC-7504-4919-84F8-1334459FEA61}" dt="2025-04-27T13:34:02.386" v="52" actId="478"/>
        <pc:sldMkLst>
          <pc:docMk/>
          <pc:sldMk cId="849739633" sldId="267"/>
        </pc:sldMkLst>
      </pc:sldChg>
      <pc:sldChg chg="addSp delSp modSp mod modTransition">
        <pc:chgData name="BINGYE ZHOU" userId="55c96058e0a1801d" providerId="LiveId" clId="{B44149EC-7504-4919-84F8-1334459FEA61}" dt="2025-04-27T13:34:04.334" v="53" actId="478"/>
        <pc:sldMkLst>
          <pc:docMk/>
          <pc:sldMk cId="102362254" sldId="268"/>
        </pc:sldMkLst>
      </pc:sldChg>
      <pc:sldChg chg="addSp delSp modSp mod modTransition">
        <pc:chgData name="BINGYE ZHOU" userId="55c96058e0a1801d" providerId="LiveId" clId="{B44149EC-7504-4919-84F8-1334459FEA61}" dt="2025-04-27T13:34:19.454" v="65" actId="478"/>
        <pc:sldMkLst>
          <pc:docMk/>
          <pc:sldMk cId="307848501" sldId="269"/>
        </pc:sldMkLst>
      </pc:sldChg>
      <pc:sldChg chg="addSp delSp modSp del mod modTransition modNotesTx">
        <pc:chgData name="BINGYE ZHOU" userId="55c96058e0a1801d" providerId="LiveId" clId="{B44149EC-7504-4919-84F8-1334459FEA61}" dt="2025-05-06T08:13:55.157" v="106" actId="47"/>
        <pc:sldMkLst>
          <pc:docMk/>
          <pc:sldMk cId="74848094" sldId="270"/>
        </pc:sldMkLst>
      </pc:sldChg>
      <pc:sldChg chg="addSp delSp modSp mod modTransition">
        <pc:chgData name="BINGYE ZHOU" userId="55c96058e0a1801d" providerId="LiveId" clId="{B44149EC-7504-4919-84F8-1334459FEA61}" dt="2025-04-27T13:34:05.905" v="54" actId="478"/>
        <pc:sldMkLst>
          <pc:docMk/>
          <pc:sldMk cId="3457442559" sldId="271"/>
        </pc:sldMkLst>
      </pc:sldChg>
      <pc:sldChg chg="addSp delSp modSp mod modTransition delAnim modAnim">
        <pc:chgData name="BINGYE ZHOU" userId="55c96058e0a1801d" providerId="LiveId" clId="{B44149EC-7504-4919-84F8-1334459FEA61}" dt="2025-04-27T13:33:40.003" v="42" actId="478"/>
        <pc:sldMkLst>
          <pc:docMk/>
          <pc:sldMk cId="4174111198" sldId="837"/>
        </pc:sldMkLst>
      </pc:sldChg>
      <pc:sldChg chg="addSp delSp modSp mod modTransition">
        <pc:chgData name="BINGYE ZHOU" userId="55c96058e0a1801d" providerId="LiveId" clId="{B44149EC-7504-4919-84F8-1334459FEA61}" dt="2025-04-27T13:33:56.616" v="50" actId="478"/>
        <pc:sldMkLst>
          <pc:docMk/>
          <pc:sldMk cId="3823218216" sldId="838"/>
        </pc:sldMkLst>
      </pc:sldChg>
      <pc:sldChg chg="addSp delSp modSp mod modTransition">
        <pc:chgData name="BINGYE ZHOU" userId="55c96058e0a1801d" providerId="LiveId" clId="{B44149EC-7504-4919-84F8-1334459FEA61}" dt="2025-04-27T13:34:10.454" v="57" actId="478"/>
        <pc:sldMkLst>
          <pc:docMk/>
          <pc:sldMk cId="433749863" sldId="839"/>
        </pc:sldMkLst>
      </pc:sldChg>
      <pc:sldChg chg="addSp delSp modSp mod modTransition">
        <pc:chgData name="BINGYE ZHOU" userId="55c96058e0a1801d" providerId="LiveId" clId="{B44149EC-7504-4919-84F8-1334459FEA61}" dt="2025-04-27T13:34:11.537" v="58" actId="478"/>
        <pc:sldMkLst>
          <pc:docMk/>
          <pc:sldMk cId="3157419359" sldId="842"/>
        </pc:sldMkLst>
      </pc:sldChg>
      <pc:sldChg chg="addSp delSp modSp mod modTransition">
        <pc:chgData name="BINGYE ZHOU" userId="55c96058e0a1801d" providerId="LiveId" clId="{B44149EC-7504-4919-84F8-1334459FEA61}" dt="2025-04-27T13:34:14.195" v="60" actId="478"/>
        <pc:sldMkLst>
          <pc:docMk/>
          <pc:sldMk cId="62797389" sldId="843"/>
        </pc:sldMkLst>
      </pc:sldChg>
      <pc:sldChg chg="addSp delSp modSp mod modTransition">
        <pc:chgData name="BINGYE ZHOU" userId="55c96058e0a1801d" providerId="LiveId" clId="{B44149EC-7504-4919-84F8-1334459FEA61}" dt="2025-04-27T13:34:17.559" v="63" actId="478"/>
        <pc:sldMkLst>
          <pc:docMk/>
          <pc:sldMk cId="3225479354" sldId="844"/>
        </pc:sldMkLst>
      </pc:sldChg>
      <pc:sldChg chg="addSp delSp modSp mod modTransition">
        <pc:chgData name="BINGYE ZHOU" userId="55c96058e0a1801d" providerId="LiveId" clId="{B44149EC-7504-4919-84F8-1334459FEA61}" dt="2025-04-27T13:34:15.649" v="61" actId="478"/>
        <pc:sldMkLst>
          <pc:docMk/>
          <pc:sldMk cId="3655066132" sldId="845"/>
        </pc:sldMkLst>
      </pc:sldChg>
      <pc:sldChg chg="addSp delSp modSp mod modTransition">
        <pc:chgData name="BINGYE ZHOU" userId="55c96058e0a1801d" providerId="LiveId" clId="{B44149EC-7504-4919-84F8-1334459FEA61}" dt="2025-04-27T13:34:07.547" v="55" actId="478"/>
        <pc:sldMkLst>
          <pc:docMk/>
          <pc:sldMk cId="4076828929" sldId="846"/>
        </pc:sldMkLst>
      </pc:sldChg>
      <pc:sldChg chg="addSp delSp modSp mod modTransition">
        <pc:chgData name="BINGYE ZHOU" userId="55c96058e0a1801d" providerId="LiveId" clId="{B44149EC-7504-4919-84F8-1334459FEA61}" dt="2025-04-27T13:48:24.073" v="72" actId="478"/>
        <pc:sldMkLst>
          <pc:docMk/>
          <pc:sldMk cId="1361964680" sldId="847"/>
        </pc:sldMkLst>
      </pc:sldChg>
      <pc:sldChg chg="addSp delSp modSp mod modTransition">
        <pc:chgData name="BINGYE ZHOU" userId="55c96058e0a1801d" providerId="LiveId" clId="{B44149EC-7504-4919-84F8-1334459FEA61}" dt="2025-04-27T13:34:08.985" v="56" actId="478"/>
        <pc:sldMkLst>
          <pc:docMk/>
          <pc:sldMk cId="599640656" sldId="849"/>
        </pc:sldMkLst>
      </pc:sldChg>
      <pc:sldChg chg="addSp delSp modSp mod modTransition">
        <pc:chgData name="BINGYE ZHOU" userId="55c96058e0a1801d" providerId="LiveId" clId="{B44149EC-7504-4919-84F8-1334459FEA61}" dt="2025-04-27T13:33:47.953" v="46" actId="478"/>
        <pc:sldMkLst>
          <pc:docMk/>
          <pc:sldMk cId="1449806431" sldId="852"/>
        </pc:sldMkLst>
      </pc:sldChg>
      <pc:sldChg chg="addSp delSp modSp mod modTransition">
        <pc:chgData name="BINGYE ZHOU" userId="55c96058e0a1801d" providerId="LiveId" clId="{B44149EC-7504-4919-84F8-1334459FEA61}" dt="2025-04-27T13:33:50.549" v="47" actId="478"/>
        <pc:sldMkLst>
          <pc:docMk/>
          <pc:sldMk cId="3669113560" sldId="853"/>
        </pc:sldMkLst>
      </pc:sldChg>
      <pc:sldChg chg="addSp delSp modSp mod modTransition">
        <pc:chgData name="BINGYE ZHOU" userId="55c96058e0a1801d" providerId="LiveId" clId="{B44149EC-7504-4919-84F8-1334459FEA61}" dt="2025-05-06T08:14:21.535" v="126" actId="20577"/>
        <pc:sldMkLst>
          <pc:docMk/>
          <pc:sldMk cId="852351790" sldId="854"/>
        </pc:sldMkLst>
        <pc:spChg chg="mod">
          <ac:chgData name="BINGYE ZHOU" userId="55c96058e0a1801d" providerId="LiveId" clId="{B44149EC-7504-4919-84F8-1334459FEA61}" dt="2025-05-06T08:14:21.535" v="126" actId="20577"/>
          <ac:spMkLst>
            <pc:docMk/>
            <pc:sldMk cId="852351790" sldId="854"/>
            <ac:spMk id="3" creationId="{C9920DA6-1970-2EE9-86D7-95EBEA3CBAA6}"/>
          </ac:spMkLst>
        </pc:spChg>
      </pc:sldChg>
      <pc:sldChg chg="addSp delSp modSp mod modTransition">
        <pc:chgData name="BINGYE ZHOU" userId="55c96058e0a1801d" providerId="LiveId" clId="{B44149EC-7504-4919-84F8-1334459FEA61}" dt="2025-04-27T13:34:21.960" v="67" actId="478"/>
        <pc:sldMkLst>
          <pc:docMk/>
          <pc:sldMk cId="922750554" sldId="855"/>
        </pc:sldMkLst>
      </pc:sldChg>
      <pc:sldChg chg="addSp delSp modSp mod modTransition">
        <pc:chgData name="BINGYE ZHOU" userId="55c96058e0a1801d" providerId="LiveId" clId="{B44149EC-7504-4919-84F8-1334459FEA61}" dt="2025-05-06T08:13:04.713" v="105"/>
        <pc:sldMkLst>
          <pc:docMk/>
          <pc:sldMk cId="2512530293" sldId="856"/>
        </pc:sldMkLst>
        <pc:picChg chg="add mod">
          <ac:chgData name="BINGYE ZHOU" userId="55c96058e0a1801d" providerId="LiveId" clId="{B44149EC-7504-4919-84F8-1334459FEA61}" dt="2025-05-06T08:13:04.713" v="105"/>
          <ac:picMkLst>
            <pc:docMk/>
            <pc:sldMk cId="2512530293" sldId="856"/>
            <ac:picMk id="5" creationId="{7F75E123-EA45-F544-6C56-6614645A4FB5}"/>
          </ac:picMkLst>
        </pc:picChg>
        <pc:picChg chg="del">
          <ac:chgData name="BINGYE ZHOU" userId="55c96058e0a1801d" providerId="LiveId" clId="{B44149EC-7504-4919-84F8-1334459FEA61}" dt="2025-05-06T08:13:04.399" v="104" actId="478"/>
          <ac:picMkLst>
            <pc:docMk/>
            <pc:sldMk cId="2512530293" sldId="856"/>
            <ac:picMk id="7" creationId="{33867055-7F97-7D79-1E12-FC3239C43C35}"/>
          </ac:picMkLst>
        </pc:picChg>
      </pc:sldChg>
      <pc:sldChg chg="addSp delSp modSp mod modTransition">
        <pc:chgData name="BINGYE ZHOU" userId="55c96058e0a1801d" providerId="LiveId" clId="{B44149EC-7504-4919-84F8-1334459FEA61}" dt="2025-04-27T13:34:18.503" v="64" actId="478"/>
        <pc:sldMkLst>
          <pc:docMk/>
          <pc:sldMk cId="948147864" sldId="857"/>
        </pc:sldMkLst>
      </pc:sldChg>
      <pc:sldChg chg="addSp delSp modSp mod modTransition">
        <pc:chgData name="BINGYE ZHOU" userId="55c96058e0a1801d" providerId="LiveId" clId="{B44149EC-7504-4919-84F8-1334459FEA61}" dt="2025-04-27T13:34:16.634" v="62" actId="478"/>
        <pc:sldMkLst>
          <pc:docMk/>
          <pc:sldMk cId="39341275" sldId="858"/>
        </pc:sldMkLst>
      </pc:sldChg>
      <pc:sldChg chg="addSp delSp modSp mod modTransition">
        <pc:chgData name="BINGYE ZHOU" userId="55c96058e0a1801d" providerId="LiveId" clId="{B44149EC-7504-4919-84F8-1334459FEA61}" dt="2025-04-27T14:02:35.701" v="86" actId="1076"/>
        <pc:sldMkLst>
          <pc:docMk/>
          <pc:sldMk cId="2797458103" sldId="859"/>
        </pc:sldMkLst>
        <pc:spChg chg="mod">
          <ac:chgData name="BINGYE ZHOU" userId="55c96058e0a1801d" providerId="LiveId" clId="{B44149EC-7504-4919-84F8-1334459FEA61}" dt="2025-04-27T14:02:35.701" v="86" actId="1076"/>
          <ac:spMkLst>
            <pc:docMk/>
            <pc:sldMk cId="2797458103" sldId="859"/>
            <ac:spMk id="13" creationId="{3A9C94A7-F2EC-B627-DCEF-31AF4082F6A6}"/>
          </ac:spMkLst>
        </pc:spChg>
        <pc:picChg chg="add mod">
          <ac:chgData name="BINGYE ZHOU" userId="55c96058e0a1801d" providerId="LiveId" clId="{B44149EC-7504-4919-84F8-1334459FEA61}" dt="2025-04-27T14:02:35.701" v="86" actId="1076"/>
          <ac:picMkLst>
            <pc:docMk/>
            <pc:sldMk cId="2797458103" sldId="859"/>
            <ac:picMk id="10" creationId="{F0508858-6D03-1B81-25BD-08C791FEE078}"/>
          </ac:picMkLst>
        </pc:picChg>
      </pc:sldChg>
      <pc:sldChg chg="addSp delSp modSp mod modTransition">
        <pc:chgData name="BINGYE ZHOU" userId="55c96058e0a1801d" providerId="LiveId" clId="{B44149EC-7504-4919-84F8-1334459FEA61}" dt="2025-04-27T13:34:20.440" v="66" actId="478"/>
        <pc:sldMkLst>
          <pc:docMk/>
          <pc:sldMk cId="2328706366" sldId="860"/>
        </pc:sldMkLst>
      </pc:sldChg>
      <pc:sldChg chg="addSp delSp modSp mod modTransition">
        <pc:chgData name="BINGYE ZHOU" userId="55c96058e0a1801d" providerId="LiveId" clId="{B44149EC-7504-4919-84F8-1334459FEA61}" dt="2025-05-06T08:17:42.089" v="146" actId="20577"/>
        <pc:sldMkLst>
          <pc:docMk/>
          <pc:sldMk cId="3346375179" sldId="861"/>
        </pc:sldMkLst>
        <pc:spChg chg="mod">
          <ac:chgData name="BINGYE ZHOU" userId="55c96058e0a1801d" providerId="LiveId" clId="{B44149EC-7504-4919-84F8-1334459FEA61}" dt="2025-05-06T08:17:42.089" v="146" actId="20577"/>
          <ac:spMkLst>
            <pc:docMk/>
            <pc:sldMk cId="3346375179" sldId="861"/>
            <ac:spMk id="2" creationId="{C67D66E3-D87F-B6E2-8F90-635AA38356AE}"/>
          </ac:spMkLst>
        </pc:spChg>
        <pc:spChg chg="mod">
          <ac:chgData name="BINGYE ZHOU" userId="55c96058e0a1801d" providerId="LiveId" clId="{B44149EC-7504-4919-84F8-1334459FEA61}" dt="2025-05-06T08:14:32.117" v="128" actId="20577"/>
          <ac:spMkLst>
            <pc:docMk/>
            <pc:sldMk cId="3346375179" sldId="861"/>
            <ac:spMk id="3" creationId="{54CC0274-D637-6555-5CB2-BE89C6D13DF2}"/>
          </ac:spMkLst>
        </pc:spChg>
        <pc:graphicFrameChg chg="add del mod">
          <ac:chgData name="BINGYE ZHOU" userId="55c96058e0a1801d" providerId="LiveId" clId="{B44149EC-7504-4919-84F8-1334459FEA61}" dt="2025-05-06T08:14:52.712" v="132"/>
          <ac:graphicFrameMkLst>
            <pc:docMk/>
            <pc:sldMk cId="3346375179" sldId="861"/>
            <ac:graphicFrameMk id="4" creationId="{46BCE3EC-9D48-9208-480A-5E27BF8E117B}"/>
          </ac:graphicFrameMkLst>
        </pc:graphicFrameChg>
        <pc:picChg chg="add mod">
          <ac:chgData name="BINGYE ZHOU" userId="55c96058e0a1801d" providerId="LiveId" clId="{B44149EC-7504-4919-84F8-1334459FEA61}" dt="2025-05-06T08:15:02.117" v="140" actId="1076"/>
          <ac:picMkLst>
            <pc:docMk/>
            <pc:sldMk cId="3346375179" sldId="861"/>
            <ac:picMk id="6" creationId="{809409B8-9CB3-8CBD-B062-7451440D3388}"/>
          </ac:picMkLst>
        </pc:picChg>
        <pc:picChg chg="del">
          <ac:chgData name="BINGYE ZHOU" userId="55c96058e0a1801d" providerId="LiveId" clId="{B44149EC-7504-4919-84F8-1334459FEA61}" dt="2025-05-06T08:14:34.633" v="129" actId="478"/>
          <ac:picMkLst>
            <pc:docMk/>
            <pc:sldMk cId="3346375179" sldId="861"/>
            <ac:picMk id="12" creationId="{9A14A49A-2253-92A4-766C-3C341B0E53B6}"/>
          </ac:picMkLst>
        </pc:picChg>
      </pc:sldChg>
      <pc:sldChg chg="addSp delSp modSp add del mod ord">
        <pc:chgData name="BINGYE ZHOU" userId="55c96058e0a1801d" providerId="LiveId" clId="{B44149EC-7504-4919-84F8-1334459FEA61}" dt="2025-04-26T15:51:01.180" v="16" actId="47"/>
        <pc:sldMkLst>
          <pc:docMk/>
          <pc:sldMk cId="701299166" sldId="86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E09618A-6BE2-4D6D-A2D7-8A11A0C5BA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991A67-7056-4648-8EE7-E5E9DC2D13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3061C-92A9-4BA6-9687-E65F7D97DFC6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5A85D6-6EE9-43ED-A404-591EE375BD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F08DC7-296F-435B-85E3-55A39DB9C9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891F9-1286-4CC7-B848-8BCE0CDCA9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2899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C20E2-2EF0-4572-8E64-8F6C6A570529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6F5ED-FC96-4DD0-B2D4-4B8B895DC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7831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6F5ED-FC96-4DD0-B2D4-4B8B895DCFE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48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6D3A8-13F4-5F63-C1B8-7E607BFD1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02C2B8-A356-FF6B-7B3C-8F56C189B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B4DE0C-7BFF-F71B-5EF9-9E2B8B411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A954DD-A870-7FF8-63FC-C2DD4B8A3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6F5ED-FC96-4DD0-B2D4-4B8B895DCFE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00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6F5ED-FC96-4DD0-B2D4-4B8B895DCFE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10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6F5ED-FC96-4DD0-B2D4-4B8B895DCFE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89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8D34D-C409-A1A0-AED6-AB091DBAC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AF3710-C9C8-06A4-74CD-0037FAB82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40768D-E962-2366-AC63-7B066E1C3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E7E12A-5A7A-12CC-D289-82B349A2B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6F5ED-FC96-4DD0-B2D4-4B8B895DCFE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98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341F-6389-6D30-8573-8408EDAF6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64D126-0849-6230-3F29-1821425ED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FB8D3C-A9D1-19F2-5968-98AC41ED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68A3AA-31A9-AE9B-5FE4-890D84B33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6F5ED-FC96-4DD0-B2D4-4B8B895DCFE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987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59EDE-E353-D980-0E67-0340AD8F8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4FB9AD-F037-4CDF-730F-FC00DD07D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234BF7-DB46-7334-544C-01F72B7BA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FB4BA6-70DD-434C-031C-2F90A0B70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6F5ED-FC96-4DD0-B2D4-4B8B895DCFE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9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26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4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6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476B03-1A5F-4BF1-B0A7-1D1CA32DE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CA3477-817D-4849-9A78-9A2BCB8E37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9000">
                <a:schemeClr val="tx1">
                  <a:alpha val="0"/>
                </a:schemeClr>
              </a:gs>
              <a:gs pos="100000">
                <a:schemeClr val="tx1">
                  <a:alpha val="6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80ED90-925E-48F0-ABDD-8C6B46CAC4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4295" t="17135"/>
          <a:stretch/>
        </p:blipFill>
        <p:spPr>
          <a:xfrm>
            <a:off x="-1" y="0"/>
            <a:ext cx="11668419" cy="5682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506A5B-988F-4D7E-9872-21B5896003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/>
          <a:stretch/>
        </p:blipFill>
        <p:spPr>
          <a:xfrm>
            <a:off x="-9927" y="657938"/>
            <a:ext cx="3358230" cy="2747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47100B-800D-46A6-BF80-C9745639F4D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9" y="3725638"/>
            <a:ext cx="2719394" cy="15296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A1D0A1-4D09-47FC-971C-04F6BD1D1F4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54" y="3233898"/>
            <a:ext cx="4884672" cy="27476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AF50FD-918A-4C27-BEEE-1DE4643ABEE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60" y="686074"/>
            <a:ext cx="3298620" cy="18554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092DA3-004D-4233-9144-A041F5248C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191"/>
          <a:stretch/>
        </p:blipFill>
        <p:spPr>
          <a:xfrm>
            <a:off x="6184463" y="0"/>
            <a:ext cx="6007537" cy="62801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8F55A4-13F5-413E-B297-987F325505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2767584"/>
            <a:ext cx="12192000" cy="40904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D69750-FB11-480E-AAC4-6BBB79697C5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83" y="1536977"/>
            <a:ext cx="1068608" cy="6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79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70D5C2-0A98-46A5-9379-F188AA966F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504BB6-383D-4996-BC28-345DBC2D92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t="12941"/>
          <a:stretch/>
        </p:blipFill>
        <p:spPr>
          <a:xfrm>
            <a:off x="-9926" y="0"/>
            <a:ext cx="12192000" cy="59705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8298EFE-7F99-4131-8414-5DFF7C606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7"/>
          <a:stretch/>
        </p:blipFill>
        <p:spPr>
          <a:xfrm>
            <a:off x="-19853" y="657938"/>
            <a:ext cx="3368155" cy="27476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507ABF-8E20-4AD1-8332-0C3D4B8E73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9" y="3725638"/>
            <a:ext cx="2719394" cy="15296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B823423-0E4F-48BA-81D7-FA50B32939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54" y="3233898"/>
            <a:ext cx="4884672" cy="27476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C2E8A7-8A05-4C67-A7BD-2122E9D350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60" y="686074"/>
            <a:ext cx="3298620" cy="185547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68C35B-9516-4E06-91BF-C47E55B662A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2767584"/>
            <a:ext cx="12192000" cy="409041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350EDEF-ECBE-4671-BDF8-8502E40E19A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83" y="1536977"/>
            <a:ext cx="1068608" cy="6010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17BFEAC-AD84-4A46-B705-35AF810CB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280"/>
          <a:stretch/>
        </p:blipFill>
        <p:spPr>
          <a:xfrm>
            <a:off x="6184463" y="0"/>
            <a:ext cx="5997611" cy="62801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F4291A-A235-43BB-9B16-37A4FA537E3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797472" y="298701"/>
            <a:ext cx="4597055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12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C4ECEC-CA4D-12D2-842B-CAD41217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5BBFEB-178D-E173-6755-8287A971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A19B18-95D0-3F54-A059-A0045834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4785-54C4-461A-8045-E96CCB2DF24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黑暗中的灯光&#10;&#10;中度可信度描述已自动生成">
            <a:extLst>
              <a:ext uri="{FF2B5EF4-FFF2-40B4-BE49-F238E27FC236}">
                <a16:creationId xmlns:a16="http://schemas.microsoft.com/office/drawing/2014/main" id="{28F39C85-6DD6-F32E-9A97-304190C1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11"/>
          <a:stretch>
            <a:fillRect/>
          </a:stretch>
        </p:blipFill>
        <p:spPr>
          <a:xfrm>
            <a:off x="0" y="0"/>
            <a:ext cx="12188950" cy="6858000"/>
          </a:xfrm>
          <a:custGeom>
            <a:avLst/>
            <a:gdLst>
              <a:gd name="connsiteX0" fmla="*/ 0 w 12188950"/>
              <a:gd name="connsiteY0" fmla="*/ 0 h 6858000"/>
              <a:gd name="connsiteX1" fmla="*/ 12188950 w 12188950"/>
              <a:gd name="connsiteY1" fmla="*/ 0 h 6858000"/>
              <a:gd name="connsiteX2" fmla="*/ 12188950 w 12188950"/>
              <a:gd name="connsiteY2" fmla="*/ 6858000 h 6858000"/>
              <a:gd name="connsiteX3" fmla="*/ 0 w 121889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0" h="6858000">
                <a:moveTo>
                  <a:pt x="0" y="0"/>
                </a:moveTo>
                <a:lnTo>
                  <a:pt x="12188950" y="0"/>
                </a:lnTo>
                <a:lnTo>
                  <a:pt x="121889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676D5B95-8104-8CD0-CCDE-92A02E030EE1}"/>
              </a:ext>
            </a:extLst>
          </p:cNvPr>
          <p:cNvSpPr/>
          <p:nvPr userDrawn="1"/>
        </p:nvSpPr>
        <p:spPr>
          <a:xfrm>
            <a:off x="1313581" y="2404152"/>
            <a:ext cx="375559" cy="37555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89AD6F7-BE00-7430-FC54-48206D8A1539}"/>
              </a:ext>
            </a:extLst>
          </p:cNvPr>
          <p:cNvSpPr/>
          <p:nvPr userDrawn="1"/>
        </p:nvSpPr>
        <p:spPr>
          <a:xfrm>
            <a:off x="10072387" y="3828143"/>
            <a:ext cx="1093174" cy="10931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  <a:effectLst>
            <a:outerShdw blurRad="215900" dist="38100" dir="2700000" algn="t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A072AE9-223D-7A19-EEC2-2F556395EDD5}"/>
              </a:ext>
            </a:extLst>
          </p:cNvPr>
          <p:cNvSpPr/>
          <p:nvPr userDrawn="1"/>
        </p:nvSpPr>
        <p:spPr>
          <a:xfrm>
            <a:off x="10498784" y="0"/>
            <a:ext cx="580534" cy="58053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20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70D5C2-0A98-46A5-9379-F188AA966F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989229-2AAB-4407-96B8-E794BACAC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/>
          <a:stretch/>
        </p:blipFill>
        <p:spPr>
          <a:xfrm>
            <a:off x="-9927" y="657938"/>
            <a:ext cx="4272629" cy="27476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6471BF-2FCB-4526-8278-28C146CA50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9" y="4314228"/>
            <a:ext cx="2719394" cy="15296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77991-77FA-4858-8B83-D258B8D337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54" y="3822488"/>
            <a:ext cx="4884672" cy="2747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B7ECF6-7A0C-4625-BF7A-A63A965D06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90" y="686074"/>
            <a:ext cx="3298620" cy="1855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1434B5-8753-4C27-A32B-F0A980F6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609657" y="0"/>
            <a:ext cx="5582344" cy="62801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4316CD-3649-4F79-A923-9ABA1BE36F5C}"/>
              </a:ext>
            </a:extLst>
          </p:cNvPr>
          <p:cNvSpPr/>
          <p:nvPr userDrawn="1"/>
        </p:nvSpPr>
        <p:spPr>
          <a:xfrm>
            <a:off x="9926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6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B7F266-25A3-4DB1-966F-17313AD0E5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97473" y="689803"/>
            <a:ext cx="4597055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7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5DC50-E359-D7B8-1D24-E7A52243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9DC1-6320-41B9-8884-943A3BB8BDA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F96D2-9D8D-B246-E258-DB75BD9E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135E1-6EA0-6B9C-7EBA-47666E8F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4785-54C4-461A-8045-E96CCB2DF24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黑暗中的蓝色星球&#10;&#10;描述已自动生成">
            <a:extLst>
              <a:ext uri="{FF2B5EF4-FFF2-40B4-BE49-F238E27FC236}">
                <a16:creationId xmlns:a16="http://schemas.microsoft.com/office/drawing/2014/main" id="{7189B959-FBA0-6861-498B-88C8E51BF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25" t="28936" r="17825" b="167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93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97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83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5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14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1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7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51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2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13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8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777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476B03-1A5F-4BF1-B0A7-1D1CA32DE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7CA3477-817D-4849-9A78-9A2BCB8E37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9000">
                <a:schemeClr val="tx1">
                  <a:alpha val="0"/>
                </a:schemeClr>
              </a:gs>
              <a:gs pos="100000">
                <a:schemeClr val="tx1">
                  <a:alpha val="6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80ED90-925E-48F0-ABDD-8C6B46CAC4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4295" t="17135"/>
          <a:stretch/>
        </p:blipFill>
        <p:spPr>
          <a:xfrm>
            <a:off x="-1" y="0"/>
            <a:ext cx="11668419" cy="5682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506A5B-988F-4D7E-9872-21B5896003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/>
          <a:stretch/>
        </p:blipFill>
        <p:spPr>
          <a:xfrm>
            <a:off x="-9927" y="657938"/>
            <a:ext cx="3358230" cy="2747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47100B-800D-46A6-BF80-C9745639F4D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9" y="3725638"/>
            <a:ext cx="2719394" cy="15296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A1D0A1-4D09-47FC-971C-04F6BD1D1F4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54" y="3233898"/>
            <a:ext cx="4884672" cy="27476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6AF50FD-918A-4C27-BEEE-1DE4643ABEE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60" y="686074"/>
            <a:ext cx="3298620" cy="18554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092DA3-004D-4233-9144-A041F5248C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191"/>
          <a:stretch/>
        </p:blipFill>
        <p:spPr>
          <a:xfrm>
            <a:off x="6184463" y="0"/>
            <a:ext cx="6007537" cy="62801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8F55A4-13F5-413E-B297-987F325505A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2767584"/>
            <a:ext cx="12192000" cy="40904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D69750-FB11-480E-AAC4-6BBB79697C5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83" y="1536977"/>
            <a:ext cx="1068608" cy="60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1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70D5C2-0A98-46A5-9379-F188AA966F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504BB6-383D-4996-BC28-345DBC2D92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t="12941"/>
          <a:stretch/>
        </p:blipFill>
        <p:spPr>
          <a:xfrm>
            <a:off x="-9926" y="0"/>
            <a:ext cx="12192000" cy="59705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8298EFE-7F99-4131-8414-5DFF7C606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7"/>
          <a:stretch/>
        </p:blipFill>
        <p:spPr>
          <a:xfrm>
            <a:off x="-19853" y="657938"/>
            <a:ext cx="3368155" cy="27476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507ABF-8E20-4AD1-8332-0C3D4B8E73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9" y="3725638"/>
            <a:ext cx="2719394" cy="15296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B823423-0E4F-48BA-81D7-FA50B32939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54" y="3233898"/>
            <a:ext cx="4884672" cy="27476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C2E8A7-8A05-4C67-A7BD-2122E9D350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60" y="686074"/>
            <a:ext cx="3298620" cy="185547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568C35B-9516-4E06-91BF-C47E55B662A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2767584"/>
            <a:ext cx="12192000" cy="409041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350EDEF-ECBE-4671-BDF8-8502E40E19A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83" y="1536977"/>
            <a:ext cx="1068608" cy="60109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17BFEAC-AD84-4A46-B705-35AF810CB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280"/>
          <a:stretch/>
        </p:blipFill>
        <p:spPr>
          <a:xfrm>
            <a:off x="6184463" y="0"/>
            <a:ext cx="5997611" cy="62801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F4291A-A235-43BB-9B16-37A4FA537E3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797472" y="298701"/>
            <a:ext cx="4597055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0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6740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C4ECEC-CA4D-12D2-842B-CAD41217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5BBFEB-178D-E173-6755-8287A971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A19B18-95D0-3F54-A059-A0045834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4785-54C4-461A-8045-E96CCB2DF24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黑暗中的灯光&#10;&#10;中度可信度描述已自动生成">
            <a:extLst>
              <a:ext uri="{FF2B5EF4-FFF2-40B4-BE49-F238E27FC236}">
                <a16:creationId xmlns:a16="http://schemas.microsoft.com/office/drawing/2014/main" id="{28F39C85-6DD6-F32E-9A97-304190C1D6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11"/>
          <a:stretch>
            <a:fillRect/>
          </a:stretch>
        </p:blipFill>
        <p:spPr>
          <a:xfrm>
            <a:off x="0" y="0"/>
            <a:ext cx="12188950" cy="6858000"/>
          </a:xfrm>
          <a:custGeom>
            <a:avLst/>
            <a:gdLst>
              <a:gd name="connsiteX0" fmla="*/ 0 w 12188950"/>
              <a:gd name="connsiteY0" fmla="*/ 0 h 6858000"/>
              <a:gd name="connsiteX1" fmla="*/ 12188950 w 12188950"/>
              <a:gd name="connsiteY1" fmla="*/ 0 h 6858000"/>
              <a:gd name="connsiteX2" fmla="*/ 12188950 w 12188950"/>
              <a:gd name="connsiteY2" fmla="*/ 6858000 h 6858000"/>
              <a:gd name="connsiteX3" fmla="*/ 0 w 121889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0" h="6858000">
                <a:moveTo>
                  <a:pt x="0" y="0"/>
                </a:moveTo>
                <a:lnTo>
                  <a:pt x="12188950" y="0"/>
                </a:lnTo>
                <a:lnTo>
                  <a:pt x="121889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676D5B95-8104-8CD0-CCDE-92A02E030EE1}"/>
              </a:ext>
            </a:extLst>
          </p:cNvPr>
          <p:cNvSpPr/>
          <p:nvPr userDrawn="1"/>
        </p:nvSpPr>
        <p:spPr>
          <a:xfrm>
            <a:off x="1313581" y="2404152"/>
            <a:ext cx="375559" cy="37555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89AD6F7-BE00-7430-FC54-48206D8A1539}"/>
              </a:ext>
            </a:extLst>
          </p:cNvPr>
          <p:cNvSpPr/>
          <p:nvPr userDrawn="1"/>
        </p:nvSpPr>
        <p:spPr>
          <a:xfrm>
            <a:off x="10072387" y="3828143"/>
            <a:ext cx="1093174" cy="10931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  <a:effectLst>
            <a:outerShdw blurRad="215900" dist="38100" dir="2700000" algn="t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A072AE9-223D-7A19-EEC2-2F556395EDD5}"/>
              </a:ext>
            </a:extLst>
          </p:cNvPr>
          <p:cNvSpPr/>
          <p:nvPr userDrawn="1"/>
        </p:nvSpPr>
        <p:spPr>
          <a:xfrm>
            <a:off x="10498784" y="0"/>
            <a:ext cx="580534" cy="58053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244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70D5C2-0A98-46A5-9379-F188AA966F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989229-2AAB-4407-96B8-E794BACAC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/>
          <a:stretch/>
        </p:blipFill>
        <p:spPr>
          <a:xfrm>
            <a:off x="-9927" y="657938"/>
            <a:ext cx="4272629" cy="27476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6471BF-2FCB-4526-8278-28C146CA50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9" y="4314228"/>
            <a:ext cx="2719394" cy="15296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77991-77FA-4858-8B83-D258B8D337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54" y="3822488"/>
            <a:ext cx="4884672" cy="2747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B7ECF6-7A0C-4625-BF7A-A63A965D06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90" y="686074"/>
            <a:ext cx="3298620" cy="1855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1434B5-8753-4C27-A32B-F0A980F6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609657" y="0"/>
            <a:ext cx="5582344" cy="62801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4316CD-3649-4F79-A923-9ABA1BE36F5C}"/>
              </a:ext>
            </a:extLst>
          </p:cNvPr>
          <p:cNvSpPr/>
          <p:nvPr userDrawn="1"/>
        </p:nvSpPr>
        <p:spPr>
          <a:xfrm>
            <a:off x="9926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6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B7F266-25A3-4DB1-966F-17313AD0E5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797473" y="689803"/>
            <a:ext cx="4597055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1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70D5C2-0A98-46A5-9379-F188AA966F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989229-2AAB-4407-96B8-E794BACAC5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/>
          <a:stretch/>
        </p:blipFill>
        <p:spPr>
          <a:xfrm>
            <a:off x="-9927" y="657938"/>
            <a:ext cx="4272629" cy="27476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6471BF-2FCB-4526-8278-28C146CA50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29" y="4314228"/>
            <a:ext cx="2719394" cy="15296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77991-77FA-4858-8B83-D258B8D337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54" y="3822488"/>
            <a:ext cx="4884672" cy="2747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B7ECF6-7A0C-4625-BF7A-A63A965D06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90" y="686074"/>
            <a:ext cx="3298620" cy="1855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1434B5-8753-4C27-A32B-F0A980F6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11"/>
          <a:stretch/>
        </p:blipFill>
        <p:spPr>
          <a:xfrm>
            <a:off x="6609657" y="0"/>
            <a:ext cx="5592270" cy="62801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4316CD-3649-4F79-A923-9ABA1BE36F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6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128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85DC50-E359-D7B8-1D24-E7A52243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9DC1-6320-41B9-8884-943A3BB8BDAD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F96D2-9D8D-B246-E258-DB75BD9E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135E1-6EA0-6B9C-7EBA-47666E8F2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A4785-54C4-461A-8045-E96CCB2DF24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黑暗中的蓝色星球&#10;&#10;描述已自动生成">
            <a:extLst>
              <a:ext uri="{FF2B5EF4-FFF2-40B4-BE49-F238E27FC236}">
                <a16:creationId xmlns:a16="http://schemas.microsoft.com/office/drawing/2014/main" id="{7189B959-FBA0-6861-498B-88C8E51BF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25" t="28936" r="17825" b="167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0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03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5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44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9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7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7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A4785-54C4-461A-8045-E96CCB2DF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00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8" r:id="rId14"/>
    <p:sldLayoutId id="2147483789" r:id="rId15"/>
    <p:sldLayoutId id="214748380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A4785-54C4-461A-8045-E96CCB2DF2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29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ygon.codeforce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D2CE6A2-47EF-4F75-B311-651D3D62C954}"/>
              </a:ext>
            </a:extLst>
          </p:cNvPr>
          <p:cNvSpPr txBox="1"/>
          <p:nvPr/>
        </p:nvSpPr>
        <p:spPr>
          <a:xfrm>
            <a:off x="4833641" y="5273892"/>
            <a:ext cx="252473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SCH-ACM-OJ</a:t>
            </a:r>
            <a:r>
              <a:rPr lang="zh-CN" altLang="en-US" sz="20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团队</a:t>
            </a:r>
            <a:endParaRPr lang="en-US" altLang="zh-CN" sz="2000" b="1" dirty="0">
              <a:gradFill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0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2025/4/19</a:t>
            </a:r>
            <a:endParaRPr lang="zh-CN" altLang="en-US" sz="2000" b="1" dirty="0">
              <a:gradFill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346CDD-314F-49C0-84DC-56E13EDA92A4}"/>
              </a:ext>
            </a:extLst>
          </p:cNvPr>
          <p:cNvSpPr txBox="1"/>
          <p:nvPr/>
        </p:nvSpPr>
        <p:spPr>
          <a:xfrm>
            <a:off x="365264" y="1336894"/>
            <a:ext cx="11461471" cy="1692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SCH</a:t>
            </a:r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-</a:t>
            </a:r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1C433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ACM</a:t>
            </a:r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-</a:t>
            </a:r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0000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OJ</a:t>
            </a:r>
            <a:endParaRPr lang="zh-CN" altLang="en-US" sz="11000" dirty="0">
              <a:gradFill flip="none" rotWithShape="1"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0000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G Fonts" panose="00000500000000000000" pitchFamily="50" charset="0"/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C2CBFA-239D-4775-8B4F-7B68BFF8F188}"/>
              </a:ext>
            </a:extLst>
          </p:cNvPr>
          <p:cNvSpPr txBox="1"/>
          <p:nvPr/>
        </p:nvSpPr>
        <p:spPr>
          <a:xfrm>
            <a:off x="2529720" y="3575119"/>
            <a:ext cx="93968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72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F72C3"/>
                    </a:gs>
                  </a:gsLst>
                  <a:lin ang="5400000" scaled="1"/>
                  <a:tileRect/>
                </a:gradFill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en-US" altLang="zh-CN" sz="4800" dirty="0">
                <a:gradFill flip="none" rotWithShape="1">
                  <a:gsLst>
                    <a:gs pos="83912">
                      <a:srgbClr val="708BB8"/>
                    </a:gs>
                    <a:gs pos="50000">
                      <a:srgbClr val="9AADCE"/>
                    </a:gs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4800" dirty="0">
                <a:gradFill flip="none" rotWithShape="1">
                  <a:gsLst>
                    <a:gs pos="83912">
                      <a:srgbClr val="708BB8"/>
                    </a:gs>
                    <a:gs pos="50000">
                      <a:srgbClr val="9AADCE"/>
                    </a:gs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  <a:cs typeface="Times New Roman" panose="02020603050405020304" pitchFamily="18" charset="0"/>
              </a:rPr>
              <a:t>专为校级</a:t>
            </a:r>
            <a:r>
              <a:rPr lang="en-US" altLang="zh-CN" sz="4800" dirty="0">
                <a:gradFill flip="none" rotWithShape="1">
                  <a:gsLst>
                    <a:gs pos="83912">
                      <a:srgbClr val="708BB8"/>
                    </a:gs>
                    <a:gs pos="50000">
                      <a:srgbClr val="9AADCE"/>
                    </a:gs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  <a:cs typeface="Times New Roman" panose="02020603050405020304" pitchFamily="18" charset="0"/>
              </a:rPr>
              <a:t>ACM</a:t>
            </a:r>
            <a:r>
              <a:rPr lang="zh-CN" altLang="en-US" sz="4800" dirty="0">
                <a:gradFill flip="none" rotWithShape="1">
                  <a:gsLst>
                    <a:gs pos="83912">
                      <a:srgbClr val="708BB8"/>
                    </a:gs>
                    <a:gs pos="50000">
                      <a:srgbClr val="9AADCE"/>
                    </a:gs>
                    <a:gs pos="25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  <a:cs typeface="Times New Roman" panose="02020603050405020304" pitchFamily="18" charset="0"/>
              </a:rPr>
              <a:t>竞赛而生</a:t>
            </a:r>
          </a:p>
        </p:txBody>
      </p:sp>
    </p:spTree>
    <p:extLst>
      <p:ext uri="{BB962C8B-B14F-4D97-AF65-F5344CB8AC3E}">
        <p14:creationId xmlns:p14="http://schemas.microsoft.com/office/powerpoint/2010/main" val="27416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"/>
    </mc:Choice>
    <mc:Fallback xmlns="">
      <p:transition spd="slow" advTm="1823"/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82138-F608-EEEE-7B52-FD4A7916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133B57-EACE-E18A-6C15-DD43BC16E5C6}"/>
              </a:ext>
            </a:extLst>
          </p:cNvPr>
          <p:cNvSpPr txBox="1"/>
          <p:nvPr/>
        </p:nvSpPr>
        <p:spPr>
          <a:xfrm>
            <a:off x="4933049" y="993600"/>
            <a:ext cx="2325600" cy="4870800"/>
          </a:xfrm>
          <a:custGeom>
            <a:avLst/>
            <a:gdLst>
              <a:gd name="connsiteX0" fmla="*/ 629324 w 2325902"/>
              <a:gd name="connsiteY0" fmla="*/ 2528779 h 4148905"/>
              <a:gd name="connsiteX1" fmla="*/ 1730527 w 2325902"/>
              <a:gd name="connsiteY1" fmla="*/ 2528779 h 4148905"/>
              <a:gd name="connsiteX2" fmla="*/ 1666956 w 2325902"/>
              <a:gd name="connsiteY2" fmla="*/ 2629369 h 4148905"/>
              <a:gd name="connsiteX3" fmla="*/ 1121383 w 2325902"/>
              <a:gd name="connsiteY3" fmla="*/ 3454906 h 4148905"/>
              <a:gd name="connsiteX4" fmla="*/ 2235380 w 2325902"/>
              <a:gd name="connsiteY4" fmla="*/ 3454906 h 4148905"/>
              <a:gd name="connsiteX5" fmla="*/ 2235380 w 2325902"/>
              <a:gd name="connsiteY5" fmla="*/ 4148905 h 4148905"/>
              <a:gd name="connsiteX6" fmla="*/ 0 w 2325902"/>
              <a:gd name="connsiteY6" fmla="*/ 4148905 h 4148905"/>
              <a:gd name="connsiteX7" fmla="*/ 629 w 2325902"/>
              <a:gd name="connsiteY7" fmla="*/ 3568059 h 4148905"/>
              <a:gd name="connsiteX8" fmla="*/ 542693 w 2325902"/>
              <a:gd name="connsiteY8" fmla="*/ 2673770 h 4148905"/>
              <a:gd name="connsiteX9" fmla="*/ 1098831 w 2325902"/>
              <a:gd name="connsiteY9" fmla="*/ 0 h 4148905"/>
              <a:gd name="connsiteX10" fmla="*/ 2015363 w 2325902"/>
              <a:gd name="connsiteY10" fmla="*/ 300481 h 4148905"/>
              <a:gd name="connsiteX11" fmla="*/ 2325902 w 2325902"/>
              <a:gd name="connsiteY11" fmla="*/ 1061114 h 4148905"/>
              <a:gd name="connsiteX12" fmla="*/ 2282208 w 2325902"/>
              <a:gd name="connsiteY12" fmla="*/ 1420686 h 4148905"/>
              <a:gd name="connsiteX13" fmla="*/ 2270280 w 2325902"/>
              <a:gd name="connsiteY13" fmla="*/ 1455236 h 4148905"/>
              <a:gd name="connsiteX14" fmla="*/ 1227237 w 2325902"/>
              <a:gd name="connsiteY14" fmla="*/ 1455236 h 4148905"/>
              <a:gd name="connsiteX15" fmla="*/ 1263138 w 2325902"/>
              <a:gd name="connsiteY15" fmla="*/ 1375346 h 4148905"/>
              <a:gd name="connsiteX16" fmla="*/ 1368511 w 2325902"/>
              <a:gd name="connsiteY16" fmla="*/ 955506 h 4148905"/>
              <a:gd name="connsiteX17" fmla="*/ 1311856 w 2325902"/>
              <a:gd name="connsiteY17" fmla="*/ 707828 h 4148905"/>
              <a:gd name="connsiteX18" fmla="*/ 1139378 w 2325902"/>
              <a:gd name="connsiteY18" fmla="*/ 626108 h 4148905"/>
              <a:gd name="connsiteX19" fmla="*/ 966899 w 2325902"/>
              <a:gd name="connsiteY19" fmla="*/ 716629 h 4148905"/>
              <a:gd name="connsiteX20" fmla="*/ 910245 w 2325902"/>
              <a:gd name="connsiteY20" fmla="*/ 1076201 h 4148905"/>
              <a:gd name="connsiteX21" fmla="*/ 910245 w 2325902"/>
              <a:gd name="connsiteY21" fmla="*/ 1455236 h 4148905"/>
              <a:gd name="connsiteX22" fmla="*/ 0 w 2325902"/>
              <a:gd name="connsiteY22" fmla="*/ 1455236 h 4148905"/>
              <a:gd name="connsiteX23" fmla="*/ 0 w 2325902"/>
              <a:gd name="connsiteY23" fmla="*/ 1315077 h 4148905"/>
              <a:gd name="connsiteX24" fmla="*/ 35203 w 2325902"/>
              <a:gd name="connsiteY24" fmla="*/ 775719 h 4148905"/>
              <a:gd name="connsiteX25" fmla="*/ 208703 w 2325902"/>
              <a:gd name="connsiteY25" fmla="*/ 387231 h 4148905"/>
              <a:gd name="connsiteX26" fmla="*/ 568275 w 2325902"/>
              <a:gd name="connsiteY26" fmla="*/ 98064 h 4148905"/>
              <a:gd name="connsiteX27" fmla="*/ 1098831 w 2325902"/>
              <a:gd name="connsiteY27" fmla="*/ 0 h 414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25902" h="4148905">
                <a:moveTo>
                  <a:pt x="629324" y="2528779"/>
                </a:moveTo>
                <a:lnTo>
                  <a:pt x="1730527" y="2528779"/>
                </a:lnTo>
                <a:lnTo>
                  <a:pt x="1666956" y="2629369"/>
                </a:lnTo>
                <a:cubicBezTo>
                  <a:pt x="1516982" y="2863531"/>
                  <a:pt x="1335125" y="3138710"/>
                  <a:pt x="1121383" y="3454906"/>
                </a:cubicBezTo>
                <a:lnTo>
                  <a:pt x="2235380" y="3454906"/>
                </a:lnTo>
                <a:lnTo>
                  <a:pt x="2235380" y="4148905"/>
                </a:lnTo>
                <a:lnTo>
                  <a:pt x="0" y="4148905"/>
                </a:lnTo>
                <a:lnTo>
                  <a:pt x="629" y="3568059"/>
                </a:lnTo>
                <a:cubicBezTo>
                  <a:pt x="207550" y="3229651"/>
                  <a:pt x="388238" y="2931554"/>
                  <a:pt x="542693" y="2673770"/>
                </a:cubicBezTo>
                <a:close/>
                <a:moveTo>
                  <a:pt x="1098831" y="0"/>
                </a:moveTo>
                <a:cubicBezTo>
                  <a:pt x="1502826" y="0"/>
                  <a:pt x="1808337" y="100160"/>
                  <a:pt x="2015363" y="300481"/>
                </a:cubicBezTo>
                <a:cubicBezTo>
                  <a:pt x="2222389" y="500802"/>
                  <a:pt x="2325902" y="754346"/>
                  <a:pt x="2325902" y="1061114"/>
                </a:cubicBezTo>
                <a:cubicBezTo>
                  <a:pt x="2325902" y="1177618"/>
                  <a:pt x="2311337" y="1297476"/>
                  <a:pt x="2282208" y="1420686"/>
                </a:cubicBezTo>
                <a:lnTo>
                  <a:pt x="2270280" y="1455236"/>
                </a:lnTo>
                <a:lnTo>
                  <a:pt x="1227237" y="1455236"/>
                </a:lnTo>
                <a:lnTo>
                  <a:pt x="1263138" y="1375346"/>
                </a:lnTo>
                <a:cubicBezTo>
                  <a:pt x="1333386" y="1203575"/>
                  <a:pt x="1368511" y="1063628"/>
                  <a:pt x="1368511" y="955506"/>
                </a:cubicBezTo>
                <a:cubicBezTo>
                  <a:pt x="1368511" y="844868"/>
                  <a:pt x="1349626" y="762309"/>
                  <a:pt x="1311856" y="707828"/>
                </a:cubicBezTo>
                <a:cubicBezTo>
                  <a:pt x="1274087" y="653348"/>
                  <a:pt x="1216593" y="626108"/>
                  <a:pt x="1139378" y="626108"/>
                </a:cubicBezTo>
                <a:cubicBezTo>
                  <a:pt x="1062162" y="626108"/>
                  <a:pt x="1004669" y="656281"/>
                  <a:pt x="966899" y="716629"/>
                </a:cubicBezTo>
                <a:cubicBezTo>
                  <a:pt x="929130" y="776977"/>
                  <a:pt x="910245" y="896834"/>
                  <a:pt x="910245" y="1076201"/>
                </a:cubicBezTo>
                <a:lnTo>
                  <a:pt x="910245" y="1455236"/>
                </a:lnTo>
                <a:lnTo>
                  <a:pt x="0" y="1455236"/>
                </a:lnTo>
                <a:lnTo>
                  <a:pt x="0" y="1315077"/>
                </a:lnTo>
                <a:cubicBezTo>
                  <a:pt x="0" y="1087097"/>
                  <a:pt x="11734" y="907311"/>
                  <a:pt x="35203" y="775719"/>
                </a:cubicBezTo>
                <a:cubicBezTo>
                  <a:pt x="58672" y="644128"/>
                  <a:pt x="116505" y="514631"/>
                  <a:pt x="208703" y="387231"/>
                </a:cubicBezTo>
                <a:cubicBezTo>
                  <a:pt x="300901" y="259830"/>
                  <a:pt x="420758" y="163442"/>
                  <a:pt x="568275" y="98064"/>
                </a:cubicBezTo>
                <a:cubicBezTo>
                  <a:pt x="715791" y="32688"/>
                  <a:pt x="892643" y="0"/>
                  <a:pt x="1098831" y="0"/>
                </a:cubicBezTo>
                <a:close/>
              </a:path>
            </a:pathLst>
          </a:custGeom>
          <a:gradFill flip="none" rotWithShape="1">
            <a:gsLst>
              <a:gs pos="51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413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F72C3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三极力量体简-粗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A5BEF8-0DA0-6E5C-44E2-2EEA097955D3}"/>
              </a:ext>
            </a:extLst>
          </p:cNvPr>
          <p:cNvSpPr txBox="1"/>
          <p:nvPr/>
        </p:nvSpPr>
        <p:spPr>
          <a:xfrm>
            <a:off x="3161707" y="2849927"/>
            <a:ext cx="5868594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88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核心功能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673F23-EF78-466E-CAB4-297DDC8FE77D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1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B4184552-6044-43B6-814B-5CC995112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34" y="1965960"/>
            <a:ext cx="6245687" cy="29260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0AD6E8-6836-4645-9E67-21E818F5E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7" y="1853331"/>
            <a:ext cx="6245687" cy="29260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3697AA-39DC-4692-A40D-4EC12BDDB5E4}"/>
              </a:ext>
            </a:extLst>
          </p:cNvPr>
          <p:cNvSpPr txBox="1"/>
          <p:nvPr/>
        </p:nvSpPr>
        <p:spPr>
          <a:xfrm>
            <a:off x="4744668" y="767833"/>
            <a:ext cx="270266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用户端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02DD48-6CEB-4C3E-A826-81EF066C5AB3}"/>
              </a:ext>
            </a:extLst>
          </p:cNvPr>
          <p:cNvSpPr txBox="1"/>
          <p:nvPr/>
        </p:nvSpPr>
        <p:spPr>
          <a:xfrm>
            <a:off x="716085" y="5308987"/>
            <a:ext cx="5165101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比赛列表导航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用户在此查看已报名的比赛</a:t>
            </a: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F0F8A85-C426-448D-8BBB-CC66CF66D1E5}"/>
              </a:ext>
            </a:extLst>
          </p:cNvPr>
          <p:cNvSpPr/>
          <p:nvPr/>
        </p:nvSpPr>
        <p:spPr>
          <a:xfrm>
            <a:off x="716085" y="4086718"/>
            <a:ext cx="5077326" cy="81815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64878CB-D2D7-4AFF-B843-76E95DFC76A3}"/>
              </a:ext>
            </a:extLst>
          </p:cNvPr>
          <p:cNvSpPr/>
          <p:nvPr/>
        </p:nvSpPr>
        <p:spPr>
          <a:xfrm>
            <a:off x="1384284" y="4176601"/>
            <a:ext cx="3740929" cy="602810"/>
          </a:xfrm>
          <a:prstGeom prst="ellipse">
            <a:avLst/>
          </a:prstGeom>
          <a:noFill/>
          <a:ln>
            <a:gradFill flip="none" rotWithShape="1">
              <a:gsLst>
                <a:gs pos="71440">
                  <a:srgbClr val="D4DFF1"/>
                </a:gs>
                <a:gs pos="32000">
                  <a:srgbClr val="E7EDF7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2857B8A-4B81-465C-A013-CC586FED735C}"/>
              </a:ext>
            </a:extLst>
          </p:cNvPr>
          <p:cNvSpPr txBox="1"/>
          <p:nvPr/>
        </p:nvSpPr>
        <p:spPr>
          <a:xfrm>
            <a:off x="5952722" y="5308987"/>
            <a:ext cx="6014841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比赛详情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查看当前各赛题提交与测评情况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5D0B620-2769-4E49-8B08-25652A11B623}"/>
              </a:ext>
            </a:extLst>
          </p:cNvPr>
          <p:cNvSpPr/>
          <p:nvPr/>
        </p:nvSpPr>
        <p:spPr>
          <a:xfrm>
            <a:off x="6431314" y="4086718"/>
            <a:ext cx="5077326" cy="81815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9079B75-7ADE-43AB-8AD2-572779F17169}"/>
              </a:ext>
            </a:extLst>
          </p:cNvPr>
          <p:cNvSpPr/>
          <p:nvPr/>
        </p:nvSpPr>
        <p:spPr>
          <a:xfrm>
            <a:off x="7099513" y="4176601"/>
            <a:ext cx="3740929" cy="602810"/>
          </a:xfrm>
          <a:prstGeom prst="ellipse">
            <a:avLst/>
          </a:prstGeom>
          <a:noFill/>
          <a:ln>
            <a:gradFill flip="none" rotWithShape="1">
              <a:gsLst>
                <a:gs pos="71440">
                  <a:srgbClr val="D4DFF1"/>
                </a:gs>
                <a:gs pos="32000">
                  <a:srgbClr val="E7EDF7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F04B58-70CD-4FE3-037B-5136DFCE2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67" y="6370816"/>
            <a:ext cx="4711006" cy="1742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C670D3-427E-A35A-92E9-A1A28AB7E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4" y="6370816"/>
            <a:ext cx="4711006" cy="1742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DD721-3354-7BAB-A71C-2C1B413EFC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4730"/>
          <a:stretch/>
        </p:blipFill>
        <p:spPr>
          <a:xfrm>
            <a:off x="347289" y="1793567"/>
            <a:ext cx="5757787" cy="34241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049C77-261B-1841-4C13-A4594CBD9C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4730"/>
          <a:stretch/>
        </p:blipFill>
        <p:spPr>
          <a:xfrm>
            <a:off x="6187364" y="1793567"/>
            <a:ext cx="5757787" cy="34241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BD79CC-06FA-9E2D-1BAD-667CA6377EF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68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9BA12E-B335-FB56-470C-8E009765DDAB}"/>
              </a:ext>
            </a:extLst>
          </p:cNvPr>
          <p:cNvSpPr txBox="1"/>
          <p:nvPr/>
        </p:nvSpPr>
        <p:spPr>
          <a:xfrm>
            <a:off x="824769" y="3554289"/>
            <a:ext cx="385607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r>
              <a:rPr lang="en-US" altLang="zh-CN" sz="2400" dirty="0">
                <a:latin typeface="DOUYU Font" pitchFamily="2" charset="-122"/>
                <a:ea typeface="DOUYU Font" pitchFamily="2" charset="-122"/>
              </a:rPr>
              <a:t>1. </a:t>
            </a:r>
            <a:r>
              <a:rPr lang="zh-CN" altLang="en-US" sz="2400" dirty="0">
                <a:latin typeface="DOUYU Font" pitchFamily="2" charset="-122"/>
                <a:ea typeface="DOUYU Font" pitchFamily="2" charset="-122"/>
              </a:rPr>
              <a:t>用户在此查看题目时间和内存限制，并下载赛题。</a:t>
            </a:r>
            <a:endParaRPr lang="en-US" altLang="zh-CN" sz="2400" dirty="0">
              <a:latin typeface="DOUYU Font" pitchFamily="2" charset="-122"/>
              <a:ea typeface="DOUYU Font" pitchFamily="2" charset="-122"/>
            </a:endParaRPr>
          </a:p>
          <a:p>
            <a:r>
              <a:rPr lang="en-US" altLang="zh-CN" sz="2400" dirty="0">
                <a:latin typeface="DOUYU Font" pitchFamily="2" charset="-122"/>
                <a:ea typeface="DOUYU Font" pitchFamily="2" charset="-122"/>
              </a:rPr>
              <a:t>2. </a:t>
            </a:r>
            <a:r>
              <a:rPr lang="zh-CN" altLang="en-US" sz="2400" dirty="0">
                <a:latin typeface="DOUYU Font" pitchFamily="2" charset="-122"/>
                <a:ea typeface="DOUYU Font" pitchFamily="2" charset="-122"/>
              </a:rPr>
              <a:t>用户选择测评模板并提交题解代码，最后查看代码测评结果。</a:t>
            </a:r>
            <a:endParaRPr lang="en-US" altLang="zh-CN" sz="2400" dirty="0"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9" name="矩形: 剪去单角 38">
            <a:extLst>
              <a:ext uri="{FF2B5EF4-FFF2-40B4-BE49-F238E27FC236}">
                <a16:creationId xmlns:a16="http://schemas.microsoft.com/office/drawing/2014/main" id="{3EF1F3B1-3D1F-428B-A7B9-5DE4E1F1822E}"/>
              </a:ext>
            </a:extLst>
          </p:cNvPr>
          <p:cNvSpPr>
            <a:spLocks/>
          </p:cNvSpPr>
          <p:nvPr/>
        </p:nvSpPr>
        <p:spPr>
          <a:xfrm>
            <a:off x="5013740" y="1719351"/>
            <a:ext cx="6665496" cy="4429062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3DB6923-2D7D-463E-A3F1-AF9B415FE69A}"/>
              </a:ext>
            </a:extLst>
          </p:cNvPr>
          <p:cNvSpPr txBox="1"/>
          <p:nvPr/>
        </p:nvSpPr>
        <p:spPr>
          <a:xfrm>
            <a:off x="1790972" y="2058670"/>
            <a:ext cx="160300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题目查阅</a:t>
            </a:r>
            <a:endParaRPr lang="en-US" altLang="zh-CN" sz="2400" dirty="0">
              <a:solidFill>
                <a:srgbClr val="FF0000"/>
              </a:solidFill>
              <a:latin typeface="DOUYU Font" pitchFamily="2" charset="-122"/>
              <a:ea typeface="DOUYU Font" pitchFamily="2" charset="-122"/>
            </a:endParaRPr>
          </a:p>
          <a:p>
            <a:pPr algn="ctr"/>
            <a:r>
              <a:rPr lang="zh-CN" altLang="en-US" sz="2400" dirty="0">
                <a:latin typeface="DOUYU Font" pitchFamily="2" charset="-122"/>
                <a:ea typeface="DOUYU Font" pitchFamily="2" charset="-122"/>
              </a:rPr>
              <a:t>与</a:t>
            </a:r>
            <a:endParaRPr lang="en-US" altLang="zh-CN" sz="2400" dirty="0">
              <a:latin typeface="DOUYU Font" pitchFamily="2" charset="-122"/>
              <a:ea typeface="DOUYU Font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代码测评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7C8C6187-9C7E-4FEA-94F2-4D401B7F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0" y="3134215"/>
            <a:ext cx="4711006" cy="1742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8FF753A-8760-3AFA-C5D3-32EF1A921C64}"/>
              </a:ext>
            </a:extLst>
          </p:cNvPr>
          <p:cNvSpPr txBox="1"/>
          <p:nvPr/>
        </p:nvSpPr>
        <p:spPr>
          <a:xfrm>
            <a:off x="4744668" y="767833"/>
            <a:ext cx="270266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用户端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D66E8F-28D9-DB00-7CB3-214548362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740" y="1719351"/>
            <a:ext cx="6667436" cy="45826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4E8FA2-7858-5595-49FF-DE21BF5EF0F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3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41DA1C6-954C-4079-2030-83F251A4FB2D}"/>
              </a:ext>
            </a:extLst>
          </p:cNvPr>
          <p:cNvGrpSpPr/>
          <p:nvPr/>
        </p:nvGrpSpPr>
        <p:grpSpPr>
          <a:xfrm>
            <a:off x="317035" y="4811483"/>
            <a:ext cx="1839806" cy="1797521"/>
            <a:chOff x="6905051" y="3900973"/>
            <a:chExt cx="2313008" cy="2359690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CB6002C7-9201-4402-BA3B-81FA267CA15B}"/>
                </a:ext>
              </a:extLst>
            </p:cNvPr>
            <p:cNvSpPr/>
            <p:nvPr/>
          </p:nvSpPr>
          <p:spPr>
            <a:xfrm rot="16980682">
              <a:off x="6881710" y="3924314"/>
              <a:ext cx="2359690" cy="2313008"/>
            </a:xfrm>
            <a:prstGeom prst="blockArc">
              <a:avLst>
                <a:gd name="adj1" fmla="val 5629093"/>
                <a:gd name="adj2" fmla="val 20464833"/>
                <a:gd name="adj3" fmla="val 12344"/>
              </a:avLst>
            </a:prstGeom>
            <a:gradFill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空心弧 5">
              <a:extLst>
                <a:ext uri="{FF2B5EF4-FFF2-40B4-BE49-F238E27FC236}">
                  <a16:creationId xmlns:a16="http://schemas.microsoft.com/office/drawing/2014/main" id="{5B07C375-D44B-4CB8-9258-320B52F5D527}"/>
                </a:ext>
              </a:extLst>
            </p:cNvPr>
            <p:cNvSpPr/>
            <p:nvPr/>
          </p:nvSpPr>
          <p:spPr>
            <a:xfrm rot="16980682">
              <a:off x="7170732" y="4207618"/>
              <a:ext cx="1781646" cy="1746400"/>
            </a:xfrm>
            <a:prstGeom prst="blockArc">
              <a:avLst>
                <a:gd name="adj1" fmla="val 4646896"/>
                <a:gd name="adj2" fmla="val 19981159"/>
                <a:gd name="adj3" fmla="val 16614"/>
              </a:avLst>
            </a:prstGeom>
            <a:gradFill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空心弧 6">
              <a:extLst>
                <a:ext uri="{FF2B5EF4-FFF2-40B4-BE49-F238E27FC236}">
                  <a16:creationId xmlns:a16="http://schemas.microsoft.com/office/drawing/2014/main" id="{9B25E0FA-C506-4F05-81BB-D2B28FFE5236}"/>
                </a:ext>
              </a:extLst>
            </p:cNvPr>
            <p:cNvSpPr/>
            <p:nvPr/>
          </p:nvSpPr>
          <p:spPr>
            <a:xfrm rot="16980682">
              <a:off x="7473341" y="4504240"/>
              <a:ext cx="1176429" cy="1153156"/>
            </a:xfrm>
            <a:prstGeom prst="blockArc">
              <a:avLst>
                <a:gd name="adj1" fmla="val 5249106"/>
                <a:gd name="adj2" fmla="val 20557549"/>
                <a:gd name="adj3" fmla="val 23077"/>
              </a:avLst>
            </a:prstGeom>
            <a:gradFill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A7B07B-819A-6251-898C-99EEE31D2BE7}"/>
              </a:ext>
            </a:extLst>
          </p:cNvPr>
          <p:cNvGrpSpPr/>
          <p:nvPr/>
        </p:nvGrpSpPr>
        <p:grpSpPr>
          <a:xfrm>
            <a:off x="8273143" y="2473748"/>
            <a:ext cx="2910114" cy="2795103"/>
            <a:chOff x="798286" y="2172939"/>
            <a:chExt cx="2910114" cy="279510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58D878F-6331-4F2A-8356-184042520B00}"/>
                </a:ext>
              </a:extLst>
            </p:cNvPr>
            <p:cNvSpPr txBox="1"/>
            <p:nvPr/>
          </p:nvSpPr>
          <p:spPr>
            <a:xfrm>
              <a:off x="798286" y="2798217"/>
              <a:ext cx="2910114" cy="21698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用户查看比赛榜单！比赛进行时，将显示各参赛队伍实时提交情况！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E42D272-CDE3-42FC-BB8E-4E03A8BCBE87}"/>
                </a:ext>
              </a:extLst>
            </p:cNvPr>
            <p:cNvSpPr txBox="1"/>
            <p:nvPr/>
          </p:nvSpPr>
          <p:spPr>
            <a:xfrm>
              <a:off x="1320395" y="2172939"/>
              <a:ext cx="186589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OUYU Font" pitchFamily="2" charset="-122"/>
                  <a:ea typeface="DOUYU Font" pitchFamily="2" charset="-122"/>
                </a:rPr>
                <a:t>比赛榜单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96FC42E-EAE7-CB52-EA94-DC2DE87FA34D}"/>
              </a:ext>
            </a:extLst>
          </p:cNvPr>
          <p:cNvSpPr txBox="1"/>
          <p:nvPr/>
        </p:nvSpPr>
        <p:spPr>
          <a:xfrm>
            <a:off x="4744668" y="767833"/>
            <a:ext cx="270266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用户端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F699D8-FCE0-4B90-4B23-7CED39CB92C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13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图片 9" descr="图表, 瀑布图&#10;&#10;AI 生成的内容可能不正确。">
            <a:extLst>
              <a:ext uri="{FF2B5EF4-FFF2-40B4-BE49-F238E27FC236}">
                <a16:creationId xmlns:a16="http://schemas.microsoft.com/office/drawing/2014/main" id="{C253257E-DEAF-58B6-0472-4401A4C3B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24" y="2039255"/>
            <a:ext cx="6386690" cy="35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AC8A932-7ACD-431C-BDBD-975450D3783B}"/>
              </a:ext>
            </a:extLst>
          </p:cNvPr>
          <p:cNvGrpSpPr/>
          <p:nvPr/>
        </p:nvGrpSpPr>
        <p:grpSpPr>
          <a:xfrm>
            <a:off x="6182218" y="3906533"/>
            <a:ext cx="2333167" cy="2333168"/>
            <a:chOff x="4929417" y="3022980"/>
            <a:chExt cx="2333167" cy="23331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CE5E195-9B3E-4469-839E-087FCA2F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174" y="3348613"/>
              <a:ext cx="1668984" cy="166540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2AAB8AE9-FEDF-4E97-9758-495A6E9E5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417" y="3022980"/>
              <a:ext cx="2333167" cy="2333168"/>
            </a:xfrm>
            <a:prstGeom prst="rect">
              <a:avLst/>
            </a:prstGeom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563D195-0D10-4B5B-8262-D0E9723D4705}"/>
              </a:ext>
            </a:extLst>
          </p:cNvPr>
          <p:cNvSpPr txBox="1"/>
          <p:nvPr/>
        </p:nvSpPr>
        <p:spPr>
          <a:xfrm>
            <a:off x="8319878" y="1785663"/>
            <a:ext cx="27988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历史测评记录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C2C589F-E292-2F8B-E632-5047323A6922}"/>
              </a:ext>
            </a:extLst>
          </p:cNvPr>
          <p:cNvGrpSpPr/>
          <p:nvPr/>
        </p:nvGrpSpPr>
        <p:grpSpPr>
          <a:xfrm>
            <a:off x="9089976" y="4955140"/>
            <a:ext cx="2554514" cy="1566870"/>
            <a:chOff x="7866743" y="5229516"/>
            <a:chExt cx="2554514" cy="1566870"/>
          </a:xfrm>
        </p:grpSpPr>
        <p:sp>
          <p:nvSpPr>
            <p:cNvPr id="39" name="矩形: 剪去单角 38">
              <a:extLst>
                <a:ext uri="{FF2B5EF4-FFF2-40B4-BE49-F238E27FC236}">
                  <a16:creationId xmlns:a16="http://schemas.microsoft.com/office/drawing/2014/main" id="{EC968DBB-D7BB-48B0-B9CA-B9D22E6FC2E7}"/>
                </a:ext>
              </a:extLst>
            </p:cNvPr>
            <p:cNvSpPr>
              <a:spLocks/>
            </p:cNvSpPr>
            <p:nvPr/>
          </p:nvSpPr>
          <p:spPr>
            <a:xfrm>
              <a:off x="7866743" y="5229516"/>
              <a:ext cx="2554514" cy="1566870"/>
            </a:xfrm>
            <a:prstGeom prst="snip1Rect">
              <a:avLst>
                <a:gd name="adj" fmla="val 9136"/>
              </a:avLst>
            </a:prstGeom>
            <a:gradFill>
              <a:gsLst>
                <a:gs pos="5000">
                  <a:schemeClr val="bg1">
                    <a:lumMod val="50000"/>
                    <a:alpha val="20000"/>
                  </a:schemeClr>
                </a:gs>
                <a:gs pos="100000">
                  <a:schemeClr val="accent1">
                    <a:lumMod val="50000"/>
                    <a:alpha val="10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9E13D5B-2E87-4317-B3F3-0DD7C36C9733}"/>
                </a:ext>
              </a:extLst>
            </p:cNvPr>
            <p:cNvSpPr txBox="1"/>
            <p:nvPr/>
          </p:nvSpPr>
          <p:spPr>
            <a:xfrm>
              <a:off x="7990114" y="5319058"/>
              <a:ext cx="2177143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用户名、密码、性别等个人信息的查看与修改。</a:t>
              </a: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7177E41D-94FC-4A6C-B954-BCC43D6F6AB6}"/>
              </a:ext>
            </a:extLst>
          </p:cNvPr>
          <p:cNvSpPr txBox="1"/>
          <p:nvPr/>
        </p:nvSpPr>
        <p:spPr>
          <a:xfrm>
            <a:off x="9778595" y="4460866"/>
            <a:ext cx="186589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个人信息</a:t>
            </a:r>
          </a:p>
        </p:txBody>
      </p:sp>
      <p:sp>
        <p:nvSpPr>
          <p:cNvPr id="73" name="矩形: 剪去单角 72">
            <a:extLst>
              <a:ext uri="{FF2B5EF4-FFF2-40B4-BE49-F238E27FC236}">
                <a16:creationId xmlns:a16="http://schemas.microsoft.com/office/drawing/2014/main" id="{A8862797-73F7-47E5-BDF0-F80F66D8219B}"/>
              </a:ext>
            </a:extLst>
          </p:cNvPr>
          <p:cNvSpPr>
            <a:spLocks/>
          </p:cNvSpPr>
          <p:nvPr/>
        </p:nvSpPr>
        <p:spPr>
          <a:xfrm flipH="1">
            <a:off x="246743" y="2640359"/>
            <a:ext cx="2627583" cy="1488955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0E4225C-DAC4-4312-8C5C-4EA38C76060D}"/>
              </a:ext>
            </a:extLst>
          </p:cNvPr>
          <p:cNvSpPr txBox="1"/>
          <p:nvPr/>
        </p:nvSpPr>
        <p:spPr>
          <a:xfrm>
            <a:off x="383745" y="2798058"/>
            <a:ext cx="2490581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种登录方式：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账号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密码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邮箱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验证码。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AC5073E-04AE-49EA-B96D-CC4C996A22F1}"/>
              </a:ext>
            </a:extLst>
          </p:cNvPr>
          <p:cNvSpPr txBox="1"/>
          <p:nvPr/>
        </p:nvSpPr>
        <p:spPr>
          <a:xfrm>
            <a:off x="1989275" y="2119930"/>
            <a:ext cx="93294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登录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BB8FA-8EE0-7F92-B494-CCD100129358}"/>
              </a:ext>
            </a:extLst>
          </p:cNvPr>
          <p:cNvSpPr txBox="1"/>
          <p:nvPr/>
        </p:nvSpPr>
        <p:spPr>
          <a:xfrm>
            <a:off x="4744668" y="767833"/>
            <a:ext cx="270266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用户端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DA91F2-AB35-C389-BD5D-D14694B0B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43" y="4287013"/>
            <a:ext cx="2627583" cy="24472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AE8617-2A2F-C815-BC6A-AD0FD8D0C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080" y="2279937"/>
            <a:ext cx="5267679" cy="15632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661F7B-9C77-2813-05E5-8CBEFD9DD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697" y="2640359"/>
            <a:ext cx="3061150" cy="33675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9D6D0A0-25C2-7F8E-C814-E9814A3E90B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44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47E1D-EC00-076B-1C5E-2A0D72498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>
            <a:extLst>
              <a:ext uri="{FF2B5EF4-FFF2-40B4-BE49-F238E27FC236}">
                <a16:creationId xmlns:a16="http://schemas.microsoft.com/office/drawing/2014/main" id="{5583E651-8724-4C21-9587-D4AAD11C510C}"/>
              </a:ext>
            </a:extLst>
          </p:cNvPr>
          <p:cNvSpPr txBox="1"/>
          <p:nvPr/>
        </p:nvSpPr>
        <p:spPr>
          <a:xfrm>
            <a:off x="374970" y="3073400"/>
            <a:ext cx="3237898" cy="3162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设置题目描述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设置内存限制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设置时间限制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4. 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上传题目压缩包</a:t>
            </a:r>
            <a:endParaRPr lang="en-US" altLang="zh-CN" sz="2400" dirty="0">
              <a:solidFill>
                <a:srgbClr val="FF0000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ts val="1500"/>
              </a:lnSpc>
              <a:spcAft>
                <a:spcPts val="600"/>
              </a:spcAft>
            </a:pP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spcAft>
                <a:spcPts val="60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题目压缩包可从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  <a:hlinkClick r:id="rId3"/>
              </a:rPr>
              <a:t>polygon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共享出题网站下载！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0DE3170-5886-61FE-C191-5DB6BDDA6E3D}"/>
              </a:ext>
            </a:extLst>
          </p:cNvPr>
          <p:cNvSpPr txBox="1"/>
          <p:nvPr/>
        </p:nvSpPr>
        <p:spPr>
          <a:xfrm>
            <a:off x="306040" y="2351109"/>
            <a:ext cx="19348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新增赛题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D9CA01-8C9A-9C65-1A7F-6C6CA7403F6E}"/>
              </a:ext>
            </a:extLst>
          </p:cNvPr>
          <p:cNvSpPr txBox="1"/>
          <p:nvPr/>
        </p:nvSpPr>
        <p:spPr>
          <a:xfrm>
            <a:off x="4294226" y="767833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管理员端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35D5E7-788D-0F55-79DD-EDEFBAC23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258" y="2233589"/>
            <a:ext cx="7987772" cy="37533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0AF56-BDDD-BBDC-EB1C-B5AAED2ADAA7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15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964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E2984-A02B-8C39-B7EF-0492CCBE1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>
            <a:extLst>
              <a:ext uri="{FF2B5EF4-FFF2-40B4-BE49-F238E27FC236}">
                <a16:creationId xmlns:a16="http://schemas.microsoft.com/office/drawing/2014/main" id="{3CBA2723-8478-9A2A-17E2-8BFD24709545}"/>
              </a:ext>
            </a:extLst>
          </p:cNvPr>
          <p:cNvSpPr txBox="1"/>
          <p:nvPr/>
        </p:nvSpPr>
        <p:spPr>
          <a:xfrm>
            <a:off x="8694058" y="3437376"/>
            <a:ext cx="2898815" cy="24468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设置比赛描述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设置起止时间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选择用户列表 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或直接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上传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excel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文件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)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选择比赛题目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40D509A-F98A-7BB1-67E3-BC22113E4FDA}"/>
              </a:ext>
            </a:extLst>
          </p:cNvPr>
          <p:cNvSpPr txBox="1"/>
          <p:nvPr/>
        </p:nvSpPr>
        <p:spPr>
          <a:xfrm>
            <a:off x="8628744" y="2678799"/>
            <a:ext cx="331340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比赛创建与报名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F9B0B0-5902-EED6-6C42-2DDE9E501577}"/>
              </a:ext>
            </a:extLst>
          </p:cNvPr>
          <p:cNvSpPr txBox="1"/>
          <p:nvPr/>
        </p:nvSpPr>
        <p:spPr>
          <a:xfrm>
            <a:off x="4294226" y="767833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管理员端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13CE94-D9F2-BD9A-D456-233760C9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" r="-941"/>
          <a:stretch/>
        </p:blipFill>
        <p:spPr>
          <a:xfrm>
            <a:off x="355600" y="2184399"/>
            <a:ext cx="8157029" cy="40059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CACCED9-36A3-07E1-B4B1-25356F52FA8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16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2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5224B-9EEA-232A-37F7-447C5B16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8569BBC-B6C3-818F-ECEF-B155354F9A62}"/>
              </a:ext>
            </a:extLst>
          </p:cNvPr>
          <p:cNvGrpSpPr/>
          <p:nvPr/>
        </p:nvGrpSpPr>
        <p:grpSpPr>
          <a:xfrm>
            <a:off x="637675" y="4508696"/>
            <a:ext cx="1494971" cy="1484718"/>
            <a:chOff x="4929417" y="3022980"/>
            <a:chExt cx="2333167" cy="233316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CE2703D-7B88-BE98-0357-BD9E1FE39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174" y="3348613"/>
              <a:ext cx="1668984" cy="1665403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DEA2003-7459-5447-6C3E-703D8F52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417" y="3022980"/>
              <a:ext cx="2333167" cy="2333168"/>
            </a:xfrm>
            <a:prstGeom prst="rect">
              <a:avLst/>
            </a:prstGeom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C816AFF-A626-CC2A-4E28-E9E648E094A7}"/>
              </a:ext>
            </a:extLst>
          </p:cNvPr>
          <p:cNvSpPr txBox="1"/>
          <p:nvPr/>
        </p:nvSpPr>
        <p:spPr>
          <a:xfrm>
            <a:off x="883937" y="2282764"/>
            <a:ext cx="186589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用户管理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6416521-1F61-FDC6-3B72-45C74A2D1AAA}"/>
              </a:ext>
            </a:extLst>
          </p:cNvPr>
          <p:cNvSpPr txBox="1"/>
          <p:nvPr/>
        </p:nvSpPr>
        <p:spPr>
          <a:xfrm>
            <a:off x="883937" y="2885642"/>
            <a:ext cx="49362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用户名、密码、邮箱的修改。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366E76-C8F2-6270-C894-B385282BFB5B}"/>
              </a:ext>
            </a:extLst>
          </p:cNvPr>
          <p:cNvSpPr txBox="1"/>
          <p:nvPr/>
        </p:nvSpPr>
        <p:spPr>
          <a:xfrm>
            <a:off x="4294226" y="767833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管理员端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881BAA-5EDD-4648-7674-6EB75EB49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456" y="3426965"/>
            <a:ext cx="9542189" cy="25664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C713ABB-3F23-9DEC-3F4A-7A729DD9B3E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17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40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39B9-AACA-7107-7AA4-2D50E885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FC7F4D-3EFE-FCD6-2CA1-7674EC71B377}"/>
              </a:ext>
            </a:extLst>
          </p:cNvPr>
          <p:cNvSpPr txBox="1"/>
          <p:nvPr/>
        </p:nvSpPr>
        <p:spPr>
          <a:xfrm>
            <a:off x="4921339" y="993600"/>
            <a:ext cx="2349321" cy="4870800"/>
          </a:xfrm>
          <a:custGeom>
            <a:avLst/>
            <a:gdLst>
              <a:gd name="connsiteX0" fmla="*/ 0 w 2349321"/>
              <a:gd name="connsiteY0" fmla="*/ 2528779 h 4148905"/>
              <a:gd name="connsiteX1" fmla="*/ 995934 w 2349321"/>
              <a:gd name="connsiteY1" fmla="*/ 2528779 h 4148905"/>
              <a:gd name="connsiteX2" fmla="*/ 995934 w 2349321"/>
              <a:gd name="connsiteY2" fmla="*/ 3133249 h 4148905"/>
              <a:gd name="connsiteX3" fmla="*/ 1026749 w 2349321"/>
              <a:gd name="connsiteY3" fmla="*/ 3462351 h 4148905"/>
              <a:gd name="connsiteX4" fmla="*/ 1163566 w 2349321"/>
              <a:gd name="connsiteY4" fmla="*/ 3532609 h 4148905"/>
              <a:gd name="connsiteX5" fmla="*/ 1316409 w 2349321"/>
              <a:gd name="connsiteY5" fmla="*/ 3443862 h 4148905"/>
              <a:gd name="connsiteX6" fmla="*/ 1353386 w 2349321"/>
              <a:gd name="connsiteY6" fmla="*/ 2980408 h 4148905"/>
              <a:gd name="connsiteX7" fmla="*/ 1353386 w 2349321"/>
              <a:gd name="connsiteY7" fmla="*/ 2704307 h 4148905"/>
              <a:gd name="connsiteX8" fmla="*/ 1350150 w 2349321"/>
              <a:gd name="connsiteY8" fmla="*/ 2597379 h 4148905"/>
              <a:gd name="connsiteX9" fmla="*/ 1342875 w 2349321"/>
              <a:gd name="connsiteY9" fmla="*/ 2528779 h 4148905"/>
              <a:gd name="connsiteX10" fmla="*/ 2338640 w 2349321"/>
              <a:gd name="connsiteY10" fmla="*/ 2528779 h 4148905"/>
              <a:gd name="connsiteX11" fmla="*/ 2342388 w 2349321"/>
              <a:gd name="connsiteY11" fmla="*/ 2582315 h 4148905"/>
              <a:gd name="connsiteX12" fmla="*/ 2349321 w 2349321"/>
              <a:gd name="connsiteY12" fmla="*/ 2873750 h 4148905"/>
              <a:gd name="connsiteX13" fmla="*/ 2240853 w 2349321"/>
              <a:gd name="connsiteY13" fmla="*/ 3612438 h 4148905"/>
              <a:gd name="connsiteX14" fmla="*/ 1866144 w 2349321"/>
              <a:gd name="connsiteY14" fmla="*/ 4012010 h 4148905"/>
              <a:gd name="connsiteX15" fmla="*/ 1183289 w 2349321"/>
              <a:gd name="connsiteY15" fmla="*/ 4148905 h 4148905"/>
              <a:gd name="connsiteX16" fmla="*/ 440035 w 2349321"/>
              <a:gd name="connsiteY16" fmla="*/ 3989901 h 4148905"/>
              <a:gd name="connsiteX17" fmla="*/ 85049 w 2349321"/>
              <a:gd name="connsiteY17" fmla="*/ 3600401 h 4148905"/>
              <a:gd name="connsiteX18" fmla="*/ 0 w 2349321"/>
              <a:gd name="connsiteY18" fmla="*/ 2800449 h 4148905"/>
              <a:gd name="connsiteX19" fmla="*/ 1092077 w 2349321"/>
              <a:gd name="connsiteY19" fmla="*/ 0 h 4148905"/>
              <a:gd name="connsiteX20" fmla="*/ 2058429 w 2349321"/>
              <a:gd name="connsiteY20" fmla="*/ 278373 h 4148905"/>
              <a:gd name="connsiteX21" fmla="*/ 2312343 w 2349321"/>
              <a:gd name="connsiteY21" fmla="*/ 1051902 h 4148905"/>
              <a:gd name="connsiteX22" fmla="*/ 2261036 w 2349321"/>
              <a:gd name="connsiteY22" fmla="*/ 1449835 h 4148905"/>
              <a:gd name="connsiteX23" fmla="*/ 2258534 w 2349321"/>
              <a:gd name="connsiteY23" fmla="*/ 1455236 h 4148905"/>
              <a:gd name="connsiteX24" fmla="*/ 1319996 w 2349321"/>
              <a:gd name="connsiteY24" fmla="*/ 1455236 h 4148905"/>
              <a:gd name="connsiteX25" fmla="*/ 1332586 w 2349321"/>
              <a:gd name="connsiteY25" fmla="*/ 1414707 h 4148905"/>
              <a:gd name="connsiteX26" fmla="*/ 1353386 w 2349321"/>
              <a:gd name="connsiteY26" fmla="*/ 1180823 h 4148905"/>
              <a:gd name="connsiteX27" fmla="*/ 1353386 w 2349321"/>
              <a:gd name="connsiteY27" fmla="*/ 958957 h 4148905"/>
              <a:gd name="connsiteX28" fmla="*/ 1310245 w 2349321"/>
              <a:gd name="connsiteY28" fmla="*/ 682856 h 4148905"/>
              <a:gd name="connsiteX29" fmla="*/ 1175893 w 2349321"/>
              <a:gd name="connsiteY29" fmla="*/ 616297 h 4148905"/>
              <a:gd name="connsiteX30" fmla="*/ 1034145 w 2349321"/>
              <a:gd name="connsiteY30" fmla="*/ 686554 h 4148905"/>
              <a:gd name="connsiteX31" fmla="*/ 995934 w 2349321"/>
              <a:gd name="connsiteY31" fmla="*/ 986074 h 4148905"/>
              <a:gd name="connsiteX32" fmla="*/ 995934 w 2349321"/>
              <a:gd name="connsiteY32" fmla="*/ 1313943 h 4148905"/>
              <a:gd name="connsiteX33" fmla="*/ 0 w 2349321"/>
              <a:gd name="connsiteY33" fmla="*/ 1313943 h 4148905"/>
              <a:gd name="connsiteX34" fmla="*/ 0 w 2349321"/>
              <a:gd name="connsiteY34" fmla="*/ 973748 h 4148905"/>
              <a:gd name="connsiteX35" fmla="*/ 261309 w 2349321"/>
              <a:gd name="connsiteY35" fmla="*/ 200913 h 4148905"/>
              <a:gd name="connsiteX36" fmla="*/ 1092077 w 2349321"/>
              <a:gd name="connsiteY36" fmla="*/ 0 h 414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349321" h="4148905">
                <a:moveTo>
                  <a:pt x="0" y="2528779"/>
                </a:moveTo>
                <a:lnTo>
                  <a:pt x="995934" y="2528779"/>
                </a:lnTo>
                <a:lnTo>
                  <a:pt x="995934" y="3133249"/>
                </a:lnTo>
                <a:cubicBezTo>
                  <a:pt x="995934" y="3305812"/>
                  <a:pt x="1006206" y="3415513"/>
                  <a:pt x="1026749" y="3462351"/>
                </a:cubicBezTo>
                <a:cubicBezTo>
                  <a:pt x="1047293" y="3509190"/>
                  <a:pt x="1092898" y="3532609"/>
                  <a:pt x="1163566" y="3532609"/>
                </a:cubicBezTo>
                <a:cubicBezTo>
                  <a:pt x="1240809" y="3532609"/>
                  <a:pt x="1291756" y="3503026"/>
                  <a:pt x="1316409" y="3443862"/>
                </a:cubicBezTo>
                <a:cubicBezTo>
                  <a:pt x="1341060" y="3384698"/>
                  <a:pt x="1353386" y="3230213"/>
                  <a:pt x="1353386" y="2980408"/>
                </a:cubicBezTo>
                <a:lnTo>
                  <a:pt x="1353386" y="2704307"/>
                </a:lnTo>
                <a:cubicBezTo>
                  <a:pt x="1353386" y="2666097"/>
                  <a:pt x="1352308" y="2630454"/>
                  <a:pt x="1350150" y="2597379"/>
                </a:cubicBezTo>
                <a:lnTo>
                  <a:pt x="1342875" y="2528779"/>
                </a:lnTo>
                <a:lnTo>
                  <a:pt x="2338640" y="2528779"/>
                </a:lnTo>
                <a:lnTo>
                  <a:pt x="2342388" y="2582315"/>
                </a:lnTo>
                <a:cubicBezTo>
                  <a:pt x="2347010" y="2669723"/>
                  <a:pt x="2349321" y="2766868"/>
                  <a:pt x="2349321" y="2873750"/>
                </a:cubicBezTo>
                <a:cubicBezTo>
                  <a:pt x="2349321" y="3191091"/>
                  <a:pt x="2313164" y="3437321"/>
                  <a:pt x="2240853" y="3612438"/>
                </a:cubicBezTo>
                <a:cubicBezTo>
                  <a:pt x="2168540" y="3787556"/>
                  <a:pt x="2043638" y="3920746"/>
                  <a:pt x="1866144" y="4012010"/>
                </a:cubicBezTo>
                <a:cubicBezTo>
                  <a:pt x="1688652" y="4103273"/>
                  <a:pt x="1461032" y="4148905"/>
                  <a:pt x="1183289" y="4148905"/>
                </a:cubicBezTo>
                <a:cubicBezTo>
                  <a:pt x="867745" y="4148905"/>
                  <a:pt x="619994" y="4095903"/>
                  <a:pt x="440035" y="3989901"/>
                </a:cubicBezTo>
                <a:cubicBezTo>
                  <a:pt x="260077" y="3883897"/>
                  <a:pt x="141749" y="3754064"/>
                  <a:pt x="85049" y="3600401"/>
                </a:cubicBezTo>
                <a:cubicBezTo>
                  <a:pt x="28349" y="3446738"/>
                  <a:pt x="0" y="3180087"/>
                  <a:pt x="0" y="2800449"/>
                </a:cubicBezTo>
                <a:close/>
                <a:moveTo>
                  <a:pt x="1092077" y="0"/>
                </a:moveTo>
                <a:cubicBezTo>
                  <a:pt x="1567035" y="0"/>
                  <a:pt x="1889153" y="92791"/>
                  <a:pt x="2058429" y="278373"/>
                </a:cubicBezTo>
                <a:cubicBezTo>
                  <a:pt x="2227704" y="463956"/>
                  <a:pt x="2312343" y="721798"/>
                  <a:pt x="2312343" y="1051902"/>
                </a:cubicBezTo>
                <a:cubicBezTo>
                  <a:pt x="2312343" y="1219418"/>
                  <a:pt x="2295241" y="1352063"/>
                  <a:pt x="2261036" y="1449835"/>
                </a:cubicBezTo>
                <a:lnTo>
                  <a:pt x="2258534" y="1455236"/>
                </a:lnTo>
                <a:lnTo>
                  <a:pt x="1319996" y="1455236"/>
                </a:lnTo>
                <a:lnTo>
                  <a:pt x="1332586" y="1414707"/>
                </a:lnTo>
                <a:cubicBezTo>
                  <a:pt x="1346453" y="1356160"/>
                  <a:pt x="1353386" y="1278198"/>
                  <a:pt x="1353386" y="1180823"/>
                </a:cubicBezTo>
                <a:lnTo>
                  <a:pt x="1353386" y="958957"/>
                </a:lnTo>
                <a:cubicBezTo>
                  <a:pt x="1353386" y="819263"/>
                  <a:pt x="1339006" y="727229"/>
                  <a:pt x="1310245" y="682856"/>
                </a:cubicBezTo>
                <a:cubicBezTo>
                  <a:pt x="1281485" y="638483"/>
                  <a:pt x="1236700" y="616297"/>
                  <a:pt x="1175893" y="616297"/>
                </a:cubicBezTo>
                <a:cubicBezTo>
                  <a:pt x="1106868" y="616297"/>
                  <a:pt x="1059619" y="639716"/>
                  <a:pt x="1034145" y="686554"/>
                </a:cubicBezTo>
                <a:cubicBezTo>
                  <a:pt x="1008672" y="733393"/>
                  <a:pt x="995934" y="833232"/>
                  <a:pt x="995934" y="986074"/>
                </a:cubicBezTo>
                <a:lnTo>
                  <a:pt x="995934" y="1313943"/>
                </a:lnTo>
                <a:lnTo>
                  <a:pt x="0" y="1313943"/>
                </a:lnTo>
                <a:lnTo>
                  <a:pt x="0" y="973748"/>
                </a:lnTo>
                <a:cubicBezTo>
                  <a:pt x="0" y="592466"/>
                  <a:pt x="87104" y="334854"/>
                  <a:pt x="261309" y="200913"/>
                </a:cubicBezTo>
                <a:cubicBezTo>
                  <a:pt x="435516" y="66971"/>
                  <a:pt x="712438" y="0"/>
                  <a:pt x="1092077" y="0"/>
                </a:cubicBezTo>
                <a:close/>
              </a:path>
            </a:pathLst>
          </a:custGeom>
          <a:gradFill flip="none" rotWithShape="1">
            <a:gsLst>
              <a:gs pos="51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413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F72C3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三极力量体简-粗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ACA564-9C83-8074-2667-38578F10E82E}"/>
              </a:ext>
            </a:extLst>
          </p:cNvPr>
          <p:cNvSpPr txBox="1"/>
          <p:nvPr/>
        </p:nvSpPr>
        <p:spPr>
          <a:xfrm>
            <a:off x="3162503" y="2837220"/>
            <a:ext cx="5866992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88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关键技术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431745-1D7A-7AE1-7A87-1E1E86023F3A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18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749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36DEB-A1C8-4350-486C-A2D60CB0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形用户界面&#10;&#10;描述已自动生成">
            <a:extLst>
              <a:ext uri="{FF2B5EF4-FFF2-40B4-BE49-F238E27FC236}">
                <a16:creationId xmlns:a16="http://schemas.microsoft.com/office/drawing/2014/main" id="{34BD1392-6517-9805-A08C-101AAE289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697" y1="24808" x2="29091" y2="28687"/>
                        <a14:foregroundMark x1="29091" y1="28687" x2="29152" y2="28687"/>
                        <a14:foregroundMark x1="71818" y1="19394" x2="77394" y2="22788"/>
                        <a14:foregroundMark x1="77394" y1="22788" x2="77394" y2="22788"/>
                        <a14:foregroundMark x1="72970" y1="16283" x2="74152" y2="17374"/>
                        <a14:foregroundMark x1="22758" y1="52848" x2="22182" y2="58909"/>
                        <a14:foregroundMark x1="28212" y1="70222" x2="28091" y2="74101"/>
                        <a14:foregroundMark x1="65788" y1="64323" x2="66818" y2="63556"/>
                        <a14:foregroundMark x1="65091" y1="64970" x2="66000" y2="64485"/>
                        <a14:foregroundMark x1="71121" y1="65414" x2="71576" y2="68848"/>
                        <a14:foregroundMark x1="30545" y1="81535" x2="32394" y2="81535"/>
                        <a14:foregroundMark x1="28333" y1="76283" x2="28697" y2="79071"/>
                        <a14:foregroundMark x1="70667" y1="51636" x2="71000" y2="53010"/>
                        <a14:foregroundMark x1="71697" y1="55960" x2="72061" y2="59394"/>
                        <a14:foregroundMark x1="72061" y1="60606" x2="72061" y2="62020"/>
                        <a14:foregroundMark x1="64727" y1="65576" x2="64727" y2="65576"/>
                        <a14:foregroundMark x1="68455" y1="59677" x2="68091" y2="62465"/>
                        <a14:foregroundMark x1="67970" y1="56727" x2="67970" y2="56727"/>
                        <a14:foregroundMark x1="72061" y1="62545" x2="72030" y2="63111"/>
                        <a14:foregroundMark x1="71939" y1="63475" x2="71697" y2="64000"/>
                        <a14:foregroundMark x1="68030" y1="57455" x2="68242" y2="58061"/>
                        <a14:foregroundMark x1="68091" y1="54626" x2="68091" y2="54667"/>
                        <a14:foregroundMark x1="68394" y1="62384" x2="68273" y2="62545"/>
                        <a14:foregroundMark x1="67970" y1="63152" x2="67970" y2="63152"/>
                        <a14:foregroundMark x1="68212" y1="63030" x2="68212" y2="63030"/>
                        <a14:foregroundMark x1="68394" y1="62747" x2="68394" y2="62747"/>
                        <a14:foregroundMark x1="68303" y1="62869" x2="68303" y2="62869"/>
                        <a14:foregroundMark x1="68394" y1="62707" x2="68394" y2="62707"/>
                        <a14:foregroundMark x1="71939" y1="65293" x2="71879" y2="64929"/>
                        <a14:foregroundMark x1="71758" y1="64202" x2="71758" y2="64202"/>
                        <a14:foregroundMark x1="71818" y1="65374" x2="72182" y2="63677"/>
                        <a14:foregroundMark x1="72030" y1="63596" x2="71879" y2="65212"/>
                        <a14:foregroundMark x1="71970" y1="63919" x2="71970" y2="63919"/>
                        <a14:foregroundMark x1="71970" y1="63919" x2="71970" y2="64808"/>
                        <a14:backgroundMark x1="74152" y1="59071" x2="75091" y2="63273"/>
                        <a14:backgroundMark x1="68909" y1="57374" x2="70182" y2="60929"/>
                        <a14:backgroundMark x1="68727" y1="55596" x2="68939" y2="56323"/>
                        <a14:backgroundMark x1="68667" y1="54707" x2="68667" y2="54707"/>
                        <a14:backgroundMark x1="68576" y1="54465" x2="68576" y2="54465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90" y="1956080"/>
            <a:ext cx="5375564" cy="4031673"/>
          </a:xfrm>
          <a:prstGeom prst="rect">
            <a:avLst/>
          </a:prstGeom>
        </p:spPr>
      </p:pic>
      <p:sp>
        <p:nvSpPr>
          <p:cNvPr id="25" name="箭头: 左 24">
            <a:extLst>
              <a:ext uri="{FF2B5EF4-FFF2-40B4-BE49-F238E27FC236}">
                <a16:creationId xmlns:a16="http://schemas.microsoft.com/office/drawing/2014/main" id="{8834E8C4-DA60-4DB3-6818-7A0C24B7B930}"/>
              </a:ext>
            </a:extLst>
          </p:cNvPr>
          <p:cNvSpPr/>
          <p:nvPr/>
        </p:nvSpPr>
        <p:spPr>
          <a:xfrm>
            <a:off x="4795246" y="2015988"/>
            <a:ext cx="676300" cy="388120"/>
          </a:xfrm>
          <a:prstGeom prst="leftArrow">
            <a:avLst/>
          </a:prstGeom>
          <a:gradFill>
            <a:gsLst>
              <a:gs pos="0">
                <a:srgbClr val="0EC9FE">
                  <a:alpha val="92000"/>
                </a:srgbClr>
              </a:gs>
              <a:gs pos="100000">
                <a:srgbClr val="0241F5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6" name="箭头: 左 25">
            <a:extLst>
              <a:ext uri="{FF2B5EF4-FFF2-40B4-BE49-F238E27FC236}">
                <a16:creationId xmlns:a16="http://schemas.microsoft.com/office/drawing/2014/main" id="{D82E0C2F-8713-CAD9-5BD6-59D7CEF6B2F0}"/>
              </a:ext>
            </a:extLst>
          </p:cNvPr>
          <p:cNvSpPr/>
          <p:nvPr/>
        </p:nvSpPr>
        <p:spPr>
          <a:xfrm>
            <a:off x="6380987" y="2127159"/>
            <a:ext cx="574466" cy="313722"/>
          </a:xfrm>
          <a:prstGeom prst="leftArrow">
            <a:avLst/>
          </a:prstGeom>
          <a:gradFill>
            <a:gsLst>
              <a:gs pos="0">
                <a:srgbClr val="0EC9FE">
                  <a:alpha val="92000"/>
                </a:srgbClr>
              </a:gs>
              <a:gs pos="100000">
                <a:srgbClr val="0241F5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7" name="箭头: 左 26">
            <a:extLst>
              <a:ext uri="{FF2B5EF4-FFF2-40B4-BE49-F238E27FC236}">
                <a16:creationId xmlns:a16="http://schemas.microsoft.com/office/drawing/2014/main" id="{20ADBFD6-9667-FEA6-A6CA-00F521A99D72}"/>
              </a:ext>
            </a:extLst>
          </p:cNvPr>
          <p:cNvSpPr/>
          <p:nvPr/>
        </p:nvSpPr>
        <p:spPr>
          <a:xfrm flipH="1">
            <a:off x="4740407" y="5648344"/>
            <a:ext cx="574466" cy="313722"/>
          </a:xfrm>
          <a:prstGeom prst="leftArrow">
            <a:avLst/>
          </a:prstGeom>
          <a:gradFill>
            <a:gsLst>
              <a:gs pos="0">
                <a:srgbClr val="0EC9FE">
                  <a:alpha val="92000"/>
                </a:srgbClr>
              </a:gs>
              <a:gs pos="100000">
                <a:srgbClr val="0241F5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8" name="箭头: 左 27">
            <a:extLst>
              <a:ext uri="{FF2B5EF4-FFF2-40B4-BE49-F238E27FC236}">
                <a16:creationId xmlns:a16="http://schemas.microsoft.com/office/drawing/2014/main" id="{F996F41F-6A70-6E63-D1EA-C5DD04370F0B}"/>
              </a:ext>
            </a:extLst>
          </p:cNvPr>
          <p:cNvSpPr/>
          <p:nvPr/>
        </p:nvSpPr>
        <p:spPr>
          <a:xfrm flipH="1">
            <a:off x="6500246" y="5897154"/>
            <a:ext cx="791845" cy="432435"/>
          </a:xfrm>
          <a:prstGeom prst="leftArrow">
            <a:avLst/>
          </a:prstGeom>
          <a:gradFill>
            <a:gsLst>
              <a:gs pos="0">
                <a:srgbClr val="0EC9FE">
                  <a:alpha val="92000"/>
                </a:srgbClr>
              </a:gs>
              <a:gs pos="100000">
                <a:srgbClr val="0241F5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705B758-FE9E-C818-AEA1-566C28211415}"/>
              </a:ext>
            </a:extLst>
          </p:cNvPr>
          <p:cNvSpPr/>
          <p:nvPr/>
        </p:nvSpPr>
        <p:spPr>
          <a:xfrm>
            <a:off x="406856" y="2218429"/>
            <a:ext cx="3238230" cy="4031672"/>
          </a:xfrm>
          <a:prstGeom prst="roundRect">
            <a:avLst/>
          </a:prstGeom>
          <a:gradFill flip="none" rotWithShape="1">
            <a:gsLst>
              <a:gs pos="42000">
                <a:srgbClr val="0241F5">
                  <a:alpha val="0"/>
                </a:srgbClr>
              </a:gs>
              <a:gs pos="100000">
                <a:srgbClr val="0241F5">
                  <a:alpha val="5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0241F5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E53B32F9-DC89-3196-9F31-09DE2CF74177}"/>
              </a:ext>
            </a:extLst>
          </p:cNvPr>
          <p:cNvSpPr/>
          <p:nvPr/>
        </p:nvSpPr>
        <p:spPr>
          <a:xfrm>
            <a:off x="1080149" y="1963636"/>
            <a:ext cx="1900052" cy="50958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C9FE">
                  <a:alpha val="92000"/>
                </a:srgbClr>
              </a:gs>
              <a:gs pos="100000">
                <a:srgbClr val="0241F5"/>
              </a:gs>
            </a:gsLst>
            <a:lin ang="2700000" scaled="0"/>
          </a:gradFill>
          <a:ln w="12700" cap="flat" cmpd="sng" algn="ctr">
            <a:solidFill>
              <a:srgbClr val="0EC9F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E382ECF-0206-8055-B366-303AAE0E8B4E}"/>
              </a:ext>
            </a:extLst>
          </p:cNvPr>
          <p:cNvSpPr/>
          <p:nvPr/>
        </p:nvSpPr>
        <p:spPr>
          <a:xfrm>
            <a:off x="8565956" y="2218429"/>
            <a:ext cx="3238230" cy="4031672"/>
          </a:xfrm>
          <a:prstGeom prst="roundRect">
            <a:avLst/>
          </a:prstGeom>
          <a:gradFill flip="none" rotWithShape="1">
            <a:gsLst>
              <a:gs pos="42000">
                <a:srgbClr val="0241F5">
                  <a:alpha val="0"/>
                </a:srgbClr>
              </a:gs>
              <a:gs pos="100000">
                <a:srgbClr val="0241F5">
                  <a:alpha val="5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rgbClr val="0241F5"/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7795C04-CCEA-AA5F-3ADB-CB979FC62D94}"/>
              </a:ext>
            </a:extLst>
          </p:cNvPr>
          <p:cNvSpPr txBox="1"/>
          <p:nvPr/>
        </p:nvSpPr>
        <p:spPr>
          <a:xfrm>
            <a:off x="1075218" y="2022410"/>
            <a:ext cx="190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前端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4C8F99E-4C29-ADB6-EDF7-F94AB9C2B4D8}"/>
              </a:ext>
            </a:extLst>
          </p:cNvPr>
          <p:cNvSpPr/>
          <p:nvPr/>
        </p:nvSpPr>
        <p:spPr>
          <a:xfrm>
            <a:off x="9235045" y="1955256"/>
            <a:ext cx="1900052" cy="50958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EC9FE">
                  <a:alpha val="92000"/>
                </a:srgbClr>
              </a:gs>
              <a:gs pos="100000">
                <a:srgbClr val="0241F5"/>
              </a:gs>
            </a:gsLst>
            <a:lin ang="2700000" scaled="0"/>
          </a:gradFill>
          <a:ln w="12700" cap="flat" cmpd="sng" algn="ctr">
            <a:solidFill>
              <a:srgbClr val="0EC9F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25A068E-6F5D-3ACB-1703-4E037592731A}"/>
              </a:ext>
            </a:extLst>
          </p:cNvPr>
          <p:cNvSpPr txBox="1"/>
          <p:nvPr/>
        </p:nvSpPr>
        <p:spPr>
          <a:xfrm>
            <a:off x="9235045" y="2003504"/>
            <a:ext cx="190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后端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8728267-CA1A-BC05-2DF6-E15A3647D09F}"/>
              </a:ext>
            </a:extLst>
          </p:cNvPr>
          <p:cNvSpPr txBox="1"/>
          <p:nvPr/>
        </p:nvSpPr>
        <p:spPr>
          <a:xfrm>
            <a:off x="664881" y="2760102"/>
            <a:ext cx="27221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Vue3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View UI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white"/>
              </a:solidFill>
              <a:latin typeface="DOUYU Font" pitchFamily="2" charset="-122"/>
              <a:ea typeface="DOUYU Font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共设计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21</a:t>
            </a: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个界面</a:t>
            </a:r>
            <a:endParaRPr lang="en-US" altLang="zh-CN" sz="2400" dirty="0">
              <a:solidFill>
                <a:prstClr val="white"/>
              </a:solidFill>
              <a:latin typeface="DOUYU Font" pitchFamily="2" charset="-122"/>
              <a:ea typeface="DOUYU Font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共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3</a:t>
            </a: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角色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2</a:t>
            </a: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端：</a:t>
            </a:r>
            <a:r>
              <a:rPr lang="en-US" altLang="zh-CN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(</a:t>
            </a: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超级</a:t>
            </a:r>
            <a:r>
              <a:rPr lang="en-US" altLang="zh-CN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)</a:t>
            </a: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管理员端</a:t>
            </a:r>
            <a:r>
              <a:rPr lang="en-US" altLang="zh-CN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+</a:t>
            </a: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用户端</a:t>
            </a:r>
            <a:endParaRPr lang="en-US" altLang="zh-CN" sz="2400" dirty="0">
              <a:solidFill>
                <a:prstClr val="white"/>
              </a:solidFill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58F1600-8935-41AF-2951-325507B62E1A}"/>
              </a:ext>
            </a:extLst>
          </p:cNvPr>
          <p:cNvSpPr txBox="1"/>
          <p:nvPr/>
        </p:nvSpPr>
        <p:spPr>
          <a:xfrm>
            <a:off x="8678829" y="2760102"/>
            <a:ext cx="2891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Springboot</a:t>
            </a:r>
            <a:endParaRPr lang="en-US" altLang="zh-CN" sz="2400" dirty="0">
              <a:solidFill>
                <a:prstClr val="white"/>
              </a:solidFill>
              <a:latin typeface="DOUYU Font" pitchFamily="2" charset="-122"/>
              <a:ea typeface="DOUYU Font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MySQL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MyBatis</a:t>
            </a:r>
            <a:r>
              <a:rPr lang="en-US" altLang="zh-CN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-Plus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prstClr val="white"/>
              </a:solidFill>
              <a:latin typeface="DOUYU Font" pitchFamily="2" charset="-122"/>
              <a:ea typeface="DOUYU Font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共设计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7</a:t>
            </a: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张数据表</a:t>
            </a:r>
            <a:endParaRPr lang="en-US" altLang="zh-CN" sz="2400" dirty="0">
              <a:solidFill>
                <a:prstClr val="white"/>
              </a:solidFill>
              <a:latin typeface="DOUYU Font" pitchFamily="2" charset="-122"/>
              <a:ea typeface="DOUYU Font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共实现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5</a:t>
            </a:r>
            <a:r>
              <a:rPr lang="zh-CN" altLang="en-US" sz="2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大主要功能</a:t>
            </a:r>
            <a:endParaRPr lang="en-US" altLang="zh-CN" sz="2400" dirty="0">
              <a:solidFill>
                <a:prstClr val="white"/>
              </a:solidFill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5E3CAF0-6E82-9A6F-6EF4-18AA54E4776B}"/>
              </a:ext>
            </a:extLst>
          </p:cNvPr>
          <p:cNvSpPr txBox="1"/>
          <p:nvPr/>
        </p:nvSpPr>
        <p:spPr>
          <a:xfrm>
            <a:off x="2847190" y="727292"/>
            <a:ext cx="649762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prstClr val="white"/>
                </a:solidFill>
                <a:latin typeface="DOUYU Font" pitchFamily="2" charset="-122"/>
                <a:ea typeface="DOUYU Font" pitchFamily="2" charset="-122"/>
              </a:rPr>
              <a:t>前后端主要技术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4071B2-61C3-A4C6-38C2-94FCB6D9072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19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1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503077D-BAD0-4B23-A87A-127FF52C6BB8}"/>
              </a:ext>
            </a:extLst>
          </p:cNvPr>
          <p:cNvSpPr txBox="1"/>
          <p:nvPr/>
        </p:nvSpPr>
        <p:spPr>
          <a:xfrm>
            <a:off x="4629252" y="529564"/>
            <a:ext cx="293349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72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29A31F-D220-4710-8B23-0331FC152F82}"/>
              </a:ext>
            </a:extLst>
          </p:cNvPr>
          <p:cNvSpPr txBox="1"/>
          <p:nvPr/>
        </p:nvSpPr>
        <p:spPr>
          <a:xfrm>
            <a:off x="460634" y="3285067"/>
            <a:ext cx="3468898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52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项目特色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942893-6B8C-4D24-AAE1-F10CE31CB9B7}"/>
              </a:ext>
            </a:extLst>
          </p:cNvPr>
          <p:cNvSpPr txBox="1"/>
          <p:nvPr/>
        </p:nvSpPr>
        <p:spPr>
          <a:xfrm>
            <a:off x="1314981" y="2131512"/>
            <a:ext cx="1230335" cy="2999471"/>
          </a:xfrm>
          <a:custGeom>
            <a:avLst/>
            <a:gdLst>
              <a:gd name="connsiteX0" fmla="*/ 714974 w 1750278"/>
              <a:gd name="connsiteY0" fmla="*/ 2528779 h 4148905"/>
              <a:gd name="connsiteX1" fmla="*/ 1750278 w 1750278"/>
              <a:gd name="connsiteY1" fmla="*/ 2528779 h 4148905"/>
              <a:gd name="connsiteX2" fmla="*/ 1750278 w 1750278"/>
              <a:gd name="connsiteY2" fmla="*/ 4148905 h 4148905"/>
              <a:gd name="connsiteX3" fmla="*/ 714974 w 1750278"/>
              <a:gd name="connsiteY3" fmla="*/ 4148905 h 4148905"/>
              <a:gd name="connsiteX4" fmla="*/ 1140371 w 1750278"/>
              <a:gd name="connsiteY4" fmla="*/ 0 h 4148905"/>
              <a:gd name="connsiteX5" fmla="*/ 1750278 w 1750278"/>
              <a:gd name="connsiteY5" fmla="*/ 0 h 4148905"/>
              <a:gd name="connsiteX6" fmla="*/ 1750278 w 1750278"/>
              <a:gd name="connsiteY6" fmla="*/ 1455236 h 4148905"/>
              <a:gd name="connsiteX7" fmla="*/ 704708 w 1750278"/>
              <a:gd name="connsiteY7" fmla="*/ 1455236 h 4148905"/>
              <a:gd name="connsiteX8" fmla="*/ 702001 w 1750278"/>
              <a:gd name="connsiteY8" fmla="*/ 1418098 h 4148905"/>
              <a:gd name="connsiteX9" fmla="*/ 691911 w 1750278"/>
              <a:gd name="connsiteY9" fmla="*/ 1345383 h 4148905"/>
              <a:gd name="connsiteX10" fmla="*/ 565060 w 1750278"/>
              <a:gd name="connsiteY10" fmla="*/ 1198032 h 4148905"/>
              <a:gd name="connsiteX11" fmla="*/ 102505 w 1750278"/>
              <a:gd name="connsiteY11" fmla="*/ 1148060 h 4148905"/>
              <a:gd name="connsiteX12" fmla="*/ 0 w 1750278"/>
              <a:gd name="connsiteY12" fmla="*/ 1148060 h 4148905"/>
              <a:gd name="connsiteX13" fmla="*/ 0 w 1750278"/>
              <a:gd name="connsiteY13" fmla="*/ 664363 h 4148905"/>
              <a:gd name="connsiteX14" fmla="*/ 1140371 w 1750278"/>
              <a:gd name="connsiteY14" fmla="*/ 0 h 414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278" h="4148905">
                <a:moveTo>
                  <a:pt x="714974" y="2528779"/>
                </a:moveTo>
                <a:lnTo>
                  <a:pt x="1750278" y="2528779"/>
                </a:lnTo>
                <a:lnTo>
                  <a:pt x="1750278" y="4148905"/>
                </a:lnTo>
                <a:lnTo>
                  <a:pt x="714974" y="4148905"/>
                </a:lnTo>
                <a:close/>
                <a:moveTo>
                  <a:pt x="1140371" y="0"/>
                </a:moveTo>
                <a:lnTo>
                  <a:pt x="1750278" y="0"/>
                </a:lnTo>
                <a:lnTo>
                  <a:pt x="1750278" y="1455236"/>
                </a:lnTo>
                <a:lnTo>
                  <a:pt x="704708" y="1455236"/>
                </a:lnTo>
                <a:lnTo>
                  <a:pt x="702001" y="1418098"/>
                </a:lnTo>
                <a:cubicBezTo>
                  <a:pt x="699118" y="1385852"/>
                  <a:pt x="695754" y="1361613"/>
                  <a:pt x="691911" y="1345383"/>
                </a:cubicBezTo>
                <a:cubicBezTo>
                  <a:pt x="676534" y="1280463"/>
                  <a:pt x="634252" y="1231346"/>
                  <a:pt x="565060" y="1198032"/>
                </a:cubicBezTo>
                <a:cubicBezTo>
                  <a:pt x="495869" y="1164718"/>
                  <a:pt x="341683" y="1148060"/>
                  <a:pt x="102505" y="1148060"/>
                </a:cubicBezTo>
                <a:lnTo>
                  <a:pt x="0" y="1148060"/>
                </a:lnTo>
                <a:lnTo>
                  <a:pt x="0" y="664363"/>
                </a:lnTo>
                <a:cubicBezTo>
                  <a:pt x="500567" y="556626"/>
                  <a:pt x="880691" y="335171"/>
                  <a:pt x="1140371" y="0"/>
                </a:cubicBezTo>
                <a:close/>
              </a:path>
            </a:pathLst>
          </a:custGeom>
          <a:gradFill flip="none" rotWithShape="1">
            <a:gsLst>
              <a:gs pos="51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88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F72C3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endParaRPr lang="zh-CN" altLang="en-US" sz="41300" dirty="0">
              <a:latin typeface="Impact" panose="020B080603090205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416001-2665-45BD-A2CF-9A9BCDA9E186}"/>
              </a:ext>
            </a:extLst>
          </p:cNvPr>
          <p:cNvSpPr txBox="1"/>
          <p:nvPr/>
        </p:nvSpPr>
        <p:spPr>
          <a:xfrm>
            <a:off x="5245918" y="2186729"/>
            <a:ext cx="1574767" cy="2889038"/>
          </a:xfrm>
          <a:custGeom>
            <a:avLst/>
            <a:gdLst>
              <a:gd name="connsiteX0" fmla="*/ 629324 w 2325902"/>
              <a:gd name="connsiteY0" fmla="*/ 2528779 h 4148905"/>
              <a:gd name="connsiteX1" fmla="*/ 1730527 w 2325902"/>
              <a:gd name="connsiteY1" fmla="*/ 2528779 h 4148905"/>
              <a:gd name="connsiteX2" fmla="*/ 1666956 w 2325902"/>
              <a:gd name="connsiteY2" fmla="*/ 2629369 h 4148905"/>
              <a:gd name="connsiteX3" fmla="*/ 1121383 w 2325902"/>
              <a:gd name="connsiteY3" fmla="*/ 3454906 h 4148905"/>
              <a:gd name="connsiteX4" fmla="*/ 2235380 w 2325902"/>
              <a:gd name="connsiteY4" fmla="*/ 3454906 h 4148905"/>
              <a:gd name="connsiteX5" fmla="*/ 2235380 w 2325902"/>
              <a:gd name="connsiteY5" fmla="*/ 4148905 h 4148905"/>
              <a:gd name="connsiteX6" fmla="*/ 0 w 2325902"/>
              <a:gd name="connsiteY6" fmla="*/ 4148905 h 4148905"/>
              <a:gd name="connsiteX7" fmla="*/ 629 w 2325902"/>
              <a:gd name="connsiteY7" fmla="*/ 3568059 h 4148905"/>
              <a:gd name="connsiteX8" fmla="*/ 542693 w 2325902"/>
              <a:gd name="connsiteY8" fmla="*/ 2673770 h 4148905"/>
              <a:gd name="connsiteX9" fmla="*/ 1098831 w 2325902"/>
              <a:gd name="connsiteY9" fmla="*/ 0 h 4148905"/>
              <a:gd name="connsiteX10" fmla="*/ 2015363 w 2325902"/>
              <a:gd name="connsiteY10" fmla="*/ 300481 h 4148905"/>
              <a:gd name="connsiteX11" fmla="*/ 2325902 w 2325902"/>
              <a:gd name="connsiteY11" fmla="*/ 1061114 h 4148905"/>
              <a:gd name="connsiteX12" fmla="*/ 2282208 w 2325902"/>
              <a:gd name="connsiteY12" fmla="*/ 1420686 h 4148905"/>
              <a:gd name="connsiteX13" fmla="*/ 2270280 w 2325902"/>
              <a:gd name="connsiteY13" fmla="*/ 1455236 h 4148905"/>
              <a:gd name="connsiteX14" fmla="*/ 1227237 w 2325902"/>
              <a:gd name="connsiteY14" fmla="*/ 1455236 h 4148905"/>
              <a:gd name="connsiteX15" fmla="*/ 1263138 w 2325902"/>
              <a:gd name="connsiteY15" fmla="*/ 1375346 h 4148905"/>
              <a:gd name="connsiteX16" fmla="*/ 1368511 w 2325902"/>
              <a:gd name="connsiteY16" fmla="*/ 955506 h 4148905"/>
              <a:gd name="connsiteX17" fmla="*/ 1311856 w 2325902"/>
              <a:gd name="connsiteY17" fmla="*/ 707828 h 4148905"/>
              <a:gd name="connsiteX18" fmla="*/ 1139378 w 2325902"/>
              <a:gd name="connsiteY18" fmla="*/ 626108 h 4148905"/>
              <a:gd name="connsiteX19" fmla="*/ 966899 w 2325902"/>
              <a:gd name="connsiteY19" fmla="*/ 716629 h 4148905"/>
              <a:gd name="connsiteX20" fmla="*/ 910245 w 2325902"/>
              <a:gd name="connsiteY20" fmla="*/ 1076201 h 4148905"/>
              <a:gd name="connsiteX21" fmla="*/ 910245 w 2325902"/>
              <a:gd name="connsiteY21" fmla="*/ 1455236 h 4148905"/>
              <a:gd name="connsiteX22" fmla="*/ 0 w 2325902"/>
              <a:gd name="connsiteY22" fmla="*/ 1455236 h 4148905"/>
              <a:gd name="connsiteX23" fmla="*/ 0 w 2325902"/>
              <a:gd name="connsiteY23" fmla="*/ 1315077 h 4148905"/>
              <a:gd name="connsiteX24" fmla="*/ 35203 w 2325902"/>
              <a:gd name="connsiteY24" fmla="*/ 775719 h 4148905"/>
              <a:gd name="connsiteX25" fmla="*/ 208703 w 2325902"/>
              <a:gd name="connsiteY25" fmla="*/ 387231 h 4148905"/>
              <a:gd name="connsiteX26" fmla="*/ 568275 w 2325902"/>
              <a:gd name="connsiteY26" fmla="*/ 98064 h 4148905"/>
              <a:gd name="connsiteX27" fmla="*/ 1098831 w 2325902"/>
              <a:gd name="connsiteY27" fmla="*/ 0 h 414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25902" h="4148905">
                <a:moveTo>
                  <a:pt x="629324" y="2528779"/>
                </a:moveTo>
                <a:lnTo>
                  <a:pt x="1730527" y="2528779"/>
                </a:lnTo>
                <a:lnTo>
                  <a:pt x="1666956" y="2629369"/>
                </a:lnTo>
                <a:cubicBezTo>
                  <a:pt x="1516982" y="2863531"/>
                  <a:pt x="1335125" y="3138710"/>
                  <a:pt x="1121383" y="3454906"/>
                </a:cubicBezTo>
                <a:lnTo>
                  <a:pt x="2235380" y="3454906"/>
                </a:lnTo>
                <a:lnTo>
                  <a:pt x="2235380" y="4148905"/>
                </a:lnTo>
                <a:lnTo>
                  <a:pt x="0" y="4148905"/>
                </a:lnTo>
                <a:lnTo>
                  <a:pt x="629" y="3568059"/>
                </a:lnTo>
                <a:cubicBezTo>
                  <a:pt x="207550" y="3229651"/>
                  <a:pt x="388238" y="2931554"/>
                  <a:pt x="542693" y="2673770"/>
                </a:cubicBezTo>
                <a:close/>
                <a:moveTo>
                  <a:pt x="1098831" y="0"/>
                </a:moveTo>
                <a:cubicBezTo>
                  <a:pt x="1502826" y="0"/>
                  <a:pt x="1808337" y="100160"/>
                  <a:pt x="2015363" y="300481"/>
                </a:cubicBezTo>
                <a:cubicBezTo>
                  <a:pt x="2222389" y="500802"/>
                  <a:pt x="2325902" y="754346"/>
                  <a:pt x="2325902" y="1061114"/>
                </a:cubicBezTo>
                <a:cubicBezTo>
                  <a:pt x="2325902" y="1177618"/>
                  <a:pt x="2311337" y="1297476"/>
                  <a:pt x="2282208" y="1420686"/>
                </a:cubicBezTo>
                <a:lnTo>
                  <a:pt x="2270280" y="1455236"/>
                </a:lnTo>
                <a:lnTo>
                  <a:pt x="1227237" y="1455236"/>
                </a:lnTo>
                <a:lnTo>
                  <a:pt x="1263138" y="1375346"/>
                </a:lnTo>
                <a:cubicBezTo>
                  <a:pt x="1333386" y="1203575"/>
                  <a:pt x="1368511" y="1063628"/>
                  <a:pt x="1368511" y="955506"/>
                </a:cubicBezTo>
                <a:cubicBezTo>
                  <a:pt x="1368511" y="844868"/>
                  <a:pt x="1349626" y="762309"/>
                  <a:pt x="1311856" y="707828"/>
                </a:cubicBezTo>
                <a:cubicBezTo>
                  <a:pt x="1274087" y="653348"/>
                  <a:pt x="1216593" y="626108"/>
                  <a:pt x="1139378" y="626108"/>
                </a:cubicBezTo>
                <a:cubicBezTo>
                  <a:pt x="1062162" y="626108"/>
                  <a:pt x="1004669" y="656281"/>
                  <a:pt x="966899" y="716629"/>
                </a:cubicBezTo>
                <a:cubicBezTo>
                  <a:pt x="929130" y="776977"/>
                  <a:pt x="910245" y="896834"/>
                  <a:pt x="910245" y="1076201"/>
                </a:cubicBezTo>
                <a:lnTo>
                  <a:pt x="910245" y="1455236"/>
                </a:lnTo>
                <a:lnTo>
                  <a:pt x="0" y="1455236"/>
                </a:lnTo>
                <a:lnTo>
                  <a:pt x="0" y="1315077"/>
                </a:lnTo>
                <a:cubicBezTo>
                  <a:pt x="0" y="1087097"/>
                  <a:pt x="11734" y="907311"/>
                  <a:pt x="35203" y="775719"/>
                </a:cubicBezTo>
                <a:cubicBezTo>
                  <a:pt x="58672" y="644128"/>
                  <a:pt x="116505" y="514631"/>
                  <a:pt x="208703" y="387231"/>
                </a:cubicBezTo>
                <a:cubicBezTo>
                  <a:pt x="300901" y="259830"/>
                  <a:pt x="420758" y="163442"/>
                  <a:pt x="568275" y="98064"/>
                </a:cubicBezTo>
                <a:cubicBezTo>
                  <a:pt x="715791" y="32688"/>
                  <a:pt x="892643" y="0"/>
                  <a:pt x="1098831" y="0"/>
                </a:cubicBezTo>
                <a:close/>
              </a:path>
            </a:pathLst>
          </a:custGeom>
          <a:gradFill flip="none" rotWithShape="1">
            <a:gsLst>
              <a:gs pos="51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88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F72C3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endParaRPr lang="zh-CN" altLang="en-US" sz="41300" dirty="0">
              <a:latin typeface="Impact" panose="020B080603090205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1EDDAD-DDE9-48F0-90AD-5559A2F73C68}"/>
              </a:ext>
            </a:extLst>
          </p:cNvPr>
          <p:cNvSpPr txBox="1"/>
          <p:nvPr/>
        </p:nvSpPr>
        <p:spPr>
          <a:xfrm>
            <a:off x="4315330" y="3285067"/>
            <a:ext cx="3468898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sz="5200" dirty="0">
                <a:latin typeface="DOUYU Font" pitchFamily="2" charset="-122"/>
                <a:ea typeface="DOUYU Font" pitchFamily="2" charset="-122"/>
              </a:rPr>
              <a:t>核心功能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303F55-66BC-48DF-93BF-3332E08B3CB9}"/>
              </a:ext>
            </a:extLst>
          </p:cNvPr>
          <p:cNvSpPr txBox="1"/>
          <p:nvPr/>
        </p:nvSpPr>
        <p:spPr>
          <a:xfrm>
            <a:off x="9082091" y="2186729"/>
            <a:ext cx="1590623" cy="2889038"/>
          </a:xfrm>
          <a:custGeom>
            <a:avLst/>
            <a:gdLst>
              <a:gd name="connsiteX0" fmla="*/ 0 w 2349321"/>
              <a:gd name="connsiteY0" fmla="*/ 2528779 h 4148905"/>
              <a:gd name="connsiteX1" fmla="*/ 995934 w 2349321"/>
              <a:gd name="connsiteY1" fmla="*/ 2528779 h 4148905"/>
              <a:gd name="connsiteX2" fmla="*/ 995934 w 2349321"/>
              <a:gd name="connsiteY2" fmla="*/ 3133249 h 4148905"/>
              <a:gd name="connsiteX3" fmla="*/ 1026749 w 2349321"/>
              <a:gd name="connsiteY3" fmla="*/ 3462351 h 4148905"/>
              <a:gd name="connsiteX4" fmla="*/ 1163566 w 2349321"/>
              <a:gd name="connsiteY4" fmla="*/ 3532609 h 4148905"/>
              <a:gd name="connsiteX5" fmla="*/ 1316409 w 2349321"/>
              <a:gd name="connsiteY5" fmla="*/ 3443862 h 4148905"/>
              <a:gd name="connsiteX6" fmla="*/ 1353386 w 2349321"/>
              <a:gd name="connsiteY6" fmla="*/ 2980408 h 4148905"/>
              <a:gd name="connsiteX7" fmla="*/ 1353386 w 2349321"/>
              <a:gd name="connsiteY7" fmla="*/ 2704307 h 4148905"/>
              <a:gd name="connsiteX8" fmla="*/ 1350150 w 2349321"/>
              <a:gd name="connsiteY8" fmla="*/ 2597379 h 4148905"/>
              <a:gd name="connsiteX9" fmla="*/ 1342875 w 2349321"/>
              <a:gd name="connsiteY9" fmla="*/ 2528779 h 4148905"/>
              <a:gd name="connsiteX10" fmla="*/ 2338640 w 2349321"/>
              <a:gd name="connsiteY10" fmla="*/ 2528779 h 4148905"/>
              <a:gd name="connsiteX11" fmla="*/ 2342388 w 2349321"/>
              <a:gd name="connsiteY11" fmla="*/ 2582315 h 4148905"/>
              <a:gd name="connsiteX12" fmla="*/ 2349321 w 2349321"/>
              <a:gd name="connsiteY12" fmla="*/ 2873750 h 4148905"/>
              <a:gd name="connsiteX13" fmla="*/ 2240853 w 2349321"/>
              <a:gd name="connsiteY13" fmla="*/ 3612438 h 4148905"/>
              <a:gd name="connsiteX14" fmla="*/ 1866144 w 2349321"/>
              <a:gd name="connsiteY14" fmla="*/ 4012010 h 4148905"/>
              <a:gd name="connsiteX15" fmla="*/ 1183289 w 2349321"/>
              <a:gd name="connsiteY15" fmla="*/ 4148905 h 4148905"/>
              <a:gd name="connsiteX16" fmla="*/ 440035 w 2349321"/>
              <a:gd name="connsiteY16" fmla="*/ 3989901 h 4148905"/>
              <a:gd name="connsiteX17" fmla="*/ 85049 w 2349321"/>
              <a:gd name="connsiteY17" fmla="*/ 3600401 h 4148905"/>
              <a:gd name="connsiteX18" fmla="*/ 0 w 2349321"/>
              <a:gd name="connsiteY18" fmla="*/ 2800449 h 4148905"/>
              <a:gd name="connsiteX19" fmla="*/ 1092077 w 2349321"/>
              <a:gd name="connsiteY19" fmla="*/ 0 h 4148905"/>
              <a:gd name="connsiteX20" fmla="*/ 2058429 w 2349321"/>
              <a:gd name="connsiteY20" fmla="*/ 278373 h 4148905"/>
              <a:gd name="connsiteX21" fmla="*/ 2312343 w 2349321"/>
              <a:gd name="connsiteY21" fmla="*/ 1051902 h 4148905"/>
              <a:gd name="connsiteX22" fmla="*/ 2261036 w 2349321"/>
              <a:gd name="connsiteY22" fmla="*/ 1449835 h 4148905"/>
              <a:gd name="connsiteX23" fmla="*/ 2258534 w 2349321"/>
              <a:gd name="connsiteY23" fmla="*/ 1455236 h 4148905"/>
              <a:gd name="connsiteX24" fmla="*/ 1319996 w 2349321"/>
              <a:gd name="connsiteY24" fmla="*/ 1455236 h 4148905"/>
              <a:gd name="connsiteX25" fmla="*/ 1332586 w 2349321"/>
              <a:gd name="connsiteY25" fmla="*/ 1414707 h 4148905"/>
              <a:gd name="connsiteX26" fmla="*/ 1353386 w 2349321"/>
              <a:gd name="connsiteY26" fmla="*/ 1180823 h 4148905"/>
              <a:gd name="connsiteX27" fmla="*/ 1353386 w 2349321"/>
              <a:gd name="connsiteY27" fmla="*/ 958957 h 4148905"/>
              <a:gd name="connsiteX28" fmla="*/ 1310245 w 2349321"/>
              <a:gd name="connsiteY28" fmla="*/ 682856 h 4148905"/>
              <a:gd name="connsiteX29" fmla="*/ 1175893 w 2349321"/>
              <a:gd name="connsiteY29" fmla="*/ 616297 h 4148905"/>
              <a:gd name="connsiteX30" fmla="*/ 1034145 w 2349321"/>
              <a:gd name="connsiteY30" fmla="*/ 686554 h 4148905"/>
              <a:gd name="connsiteX31" fmla="*/ 995934 w 2349321"/>
              <a:gd name="connsiteY31" fmla="*/ 986074 h 4148905"/>
              <a:gd name="connsiteX32" fmla="*/ 995934 w 2349321"/>
              <a:gd name="connsiteY32" fmla="*/ 1313943 h 4148905"/>
              <a:gd name="connsiteX33" fmla="*/ 0 w 2349321"/>
              <a:gd name="connsiteY33" fmla="*/ 1313943 h 4148905"/>
              <a:gd name="connsiteX34" fmla="*/ 0 w 2349321"/>
              <a:gd name="connsiteY34" fmla="*/ 973748 h 4148905"/>
              <a:gd name="connsiteX35" fmla="*/ 261309 w 2349321"/>
              <a:gd name="connsiteY35" fmla="*/ 200913 h 4148905"/>
              <a:gd name="connsiteX36" fmla="*/ 1092077 w 2349321"/>
              <a:gd name="connsiteY36" fmla="*/ 0 h 414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349321" h="4148905">
                <a:moveTo>
                  <a:pt x="0" y="2528779"/>
                </a:moveTo>
                <a:lnTo>
                  <a:pt x="995934" y="2528779"/>
                </a:lnTo>
                <a:lnTo>
                  <a:pt x="995934" y="3133249"/>
                </a:lnTo>
                <a:cubicBezTo>
                  <a:pt x="995934" y="3305812"/>
                  <a:pt x="1006206" y="3415513"/>
                  <a:pt x="1026749" y="3462351"/>
                </a:cubicBezTo>
                <a:cubicBezTo>
                  <a:pt x="1047293" y="3509190"/>
                  <a:pt x="1092898" y="3532609"/>
                  <a:pt x="1163566" y="3532609"/>
                </a:cubicBezTo>
                <a:cubicBezTo>
                  <a:pt x="1240809" y="3532609"/>
                  <a:pt x="1291756" y="3503026"/>
                  <a:pt x="1316409" y="3443862"/>
                </a:cubicBezTo>
                <a:cubicBezTo>
                  <a:pt x="1341060" y="3384698"/>
                  <a:pt x="1353386" y="3230213"/>
                  <a:pt x="1353386" y="2980408"/>
                </a:cubicBezTo>
                <a:lnTo>
                  <a:pt x="1353386" y="2704307"/>
                </a:lnTo>
                <a:cubicBezTo>
                  <a:pt x="1353386" y="2666097"/>
                  <a:pt x="1352308" y="2630454"/>
                  <a:pt x="1350150" y="2597379"/>
                </a:cubicBezTo>
                <a:lnTo>
                  <a:pt x="1342875" y="2528779"/>
                </a:lnTo>
                <a:lnTo>
                  <a:pt x="2338640" y="2528779"/>
                </a:lnTo>
                <a:lnTo>
                  <a:pt x="2342388" y="2582315"/>
                </a:lnTo>
                <a:cubicBezTo>
                  <a:pt x="2347010" y="2669723"/>
                  <a:pt x="2349321" y="2766868"/>
                  <a:pt x="2349321" y="2873750"/>
                </a:cubicBezTo>
                <a:cubicBezTo>
                  <a:pt x="2349321" y="3191091"/>
                  <a:pt x="2313164" y="3437321"/>
                  <a:pt x="2240853" y="3612438"/>
                </a:cubicBezTo>
                <a:cubicBezTo>
                  <a:pt x="2168540" y="3787556"/>
                  <a:pt x="2043638" y="3920746"/>
                  <a:pt x="1866144" y="4012010"/>
                </a:cubicBezTo>
                <a:cubicBezTo>
                  <a:pt x="1688652" y="4103273"/>
                  <a:pt x="1461032" y="4148905"/>
                  <a:pt x="1183289" y="4148905"/>
                </a:cubicBezTo>
                <a:cubicBezTo>
                  <a:pt x="867745" y="4148905"/>
                  <a:pt x="619994" y="4095903"/>
                  <a:pt x="440035" y="3989901"/>
                </a:cubicBezTo>
                <a:cubicBezTo>
                  <a:pt x="260077" y="3883897"/>
                  <a:pt x="141749" y="3754064"/>
                  <a:pt x="85049" y="3600401"/>
                </a:cubicBezTo>
                <a:cubicBezTo>
                  <a:pt x="28349" y="3446738"/>
                  <a:pt x="0" y="3180087"/>
                  <a:pt x="0" y="2800449"/>
                </a:cubicBezTo>
                <a:close/>
                <a:moveTo>
                  <a:pt x="1092077" y="0"/>
                </a:moveTo>
                <a:cubicBezTo>
                  <a:pt x="1567035" y="0"/>
                  <a:pt x="1889153" y="92791"/>
                  <a:pt x="2058429" y="278373"/>
                </a:cubicBezTo>
                <a:cubicBezTo>
                  <a:pt x="2227704" y="463956"/>
                  <a:pt x="2312343" y="721798"/>
                  <a:pt x="2312343" y="1051902"/>
                </a:cubicBezTo>
                <a:cubicBezTo>
                  <a:pt x="2312343" y="1219418"/>
                  <a:pt x="2295241" y="1352063"/>
                  <a:pt x="2261036" y="1449835"/>
                </a:cubicBezTo>
                <a:lnTo>
                  <a:pt x="2258534" y="1455236"/>
                </a:lnTo>
                <a:lnTo>
                  <a:pt x="1319996" y="1455236"/>
                </a:lnTo>
                <a:lnTo>
                  <a:pt x="1332586" y="1414707"/>
                </a:lnTo>
                <a:cubicBezTo>
                  <a:pt x="1346453" y="1356160"/>
                  <a:pt x="1353386" y="1278198"/>
                  <a:pt x="1353386" y="1180823"/>
                </a:cubicBezTo>
                <a:lnTo>
                  <a:pt x="1353386" y="958957"/>
                </a:lnTo>
                <a:cubicBezTo>
                  <a:pt x="1353386" y="819263"/>
                  <a:pt x="1339006" y="727229"/>
                  <a:pt x="1310245" y="682856"/>
                </a:cubicBezTo>
                <a:cubicBezTo>
                  <a:pt x="1281485" y="638483"/>
                  <a:pt x="1236700" y="616297"/>
                  <a:pt x="1175893" y="616297"/>
                </a:cubicBezTo>
                <a:cubicBezTo>
                  <a:pt x="1106868" y="616297"/>
                  <a:pt x="1059619" y="639716"/>
                  <a:pt x="1034145" y="686554"/>
                </a:cubicBezTo>
                <a:cubicBezTo>
                  <a:pt x="1008672" y="733393"/>
                  <a:pt x="995934" y="833232"/>
                  <a:pt x="995934" y="986074"/>
                </a:cubicBezTo>
                <a:lnTo>
                  <a:pt x="995934" y="1313943"/>
                </a:lnTo>
                <a:lnTo>
                  <a:pt x="0" y="1313943"/>
                </a:lnTo>
                <a:lnTo>
                  <a:pt x="0" y="973748"/>
                </a:lnTo>
                <a:cubicBezTo>
                  <a:pt x="0" y="592466"/>
                  <a:pt x="87104" y="334854"/>
                  <a:pt x="261309" y="200913"/>
                </a:cubicBezTo>
                <a:cubicBezTo>
                  <a:pt x="435516" y="66971"/>
                  <a:pt x="712438" y="0"/>
                  <a:pt x="1092077" y="0"/>
                </a:cubicBezTo>
                <a:close/>
              </a:path>
            </a:pathLst>
          </a:custGeom>
          <a:gradFill flip="none" rotWithShape="1">
            <a:gsLst>
              <a:gs pos="51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88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F72C3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endParaRPr lang="zh-CN" altLang="en-US" sz="41300" dirty="0">
              <a:latin typeface="Impact" panose="020B080603090205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381781-E4F3-4475-8DE4-3E071BF083B9}"/>
              </a:ext>
            </a:extLst>
          </p:cNvPr>
          <p:cNvSpPr txBox="1"/>
          <p:nvPr/>
        </p:nvSpPr>
        <p:spPr>
          <a:xfrm>
            <a:off x="8170027" y="3285067"/>
            <a:ext cx="3468898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sz="5200" dirty="0">
                <a:latin typeface="DOUYU Font" pitchFamily="2" charset="-122"/>
                <a:ea typeface="DOUYU Font" pitchFamily="2" charset="-122"/>
              </a:rPr>
              <a:t>关键技术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0C72F3-FE77-4E7B-8099-3BA28A642AE3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7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"/>
    </mc:Choice>
    <mc:Fallback xmlns="">
      <p:transition spd="slow" advTm="110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D156A-0AC4-379D-FC4C-E77ECED2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883DA521-FA8A-588C-7450-F33306E44D4B}"/>
              </a:ext>
            </a:extLst>
          </p:cNvPr>
          <p:cNvSpPr/>
          <p:nvPr/>
        </p:nvSpPr>
        <p:spPr>
          <a:xfrm rot="17648675">
            <a:off x="9005543" y="2437366"/>
            <a:ext cx="2845351" cy="2845348"/>
          </a:xfrm>
          <a:prstGeom prst="arc">
            <a:avLst>
              <a:gd name="adj1" fmla="val 16200000"/>
              <a:gd name="adj2" fmla="val 12111527"/>
            </a:avLst>
          </a:prstGeom>
          <a:ln w="28575" cap="rnd">
            <a:gradFill>
              <a:gsLst>
                <a:gs pos="0">
                  <a:schemeClr val="accent1">
                    <a:alpha val="0"/>
                  </a:schemeClr>
                </a:gs>
                <a:gs pos="56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066AA4F7-1046-96FD-FEFF-5D7F0A5F0915}"/>
              </a:ext>
            </a:extLst>
          </p:cNvPr>
          <p:cNvSpPr/>
          <p:nvPr/>
        </p:nvSpPr>
        <p:spPr>
          <a:xfrm rot="9739595">
            <a:off x="6554140" y="2245207"/>
            <a:ext cx="2069577" cy="2069575"/>
          </a:xfrm>
          <a:prstGeom prst="arc">
            <a:avLst>
              <a:gd name="adj1" fmla="val 16200000"/>
              <a:gd name="adj2" fmla="val 12111527"/>
            </a:avLst>
          </a:prstGeom>
          <a:ln w="28575" cap="rnd">
            <a:gradFill>
              <a:gsLst>
                <a:gs pos="0">
                  <a:schemeClr val="accent1">
                    <a:alpha val="0"/>
                  </a:schemeClr>
                </a:gs>
                <a:gs pos="56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D55052CF-7DE3-6AFB-4299-6C5C057347FC}"/>
              </a:ext>
            </a:extLst>
          </p:cNvPr>
          <p:cNvSpPr/>
          <p:nvPr/>
        </p:nvSpPr>
        <p:spPr>
          <a:xfrm rot="20830936">
            <a:off x="7303985" y="3758850"/>
            <a:ext cx="1896722" cy="1896720"/>
          </a:xfrm>
          <a:prstGeom prst="arc">
            <a:avLst>
              <a:gd name="adj1" fmla="val 16200000"/>
              <a:gd name="adj2" fmla="val 12111527"/>
            </a:avLst>
          </a:prstGeom>
          <a:ln w="28575" cap="rnd">
            <a:gradFill>
              <a:gsLst>
                <a:gs pos="0">
                  <a:schemeClr val="accent1">
                    <a:alpha val="0"/>
                  </a:schemeClr>
                </a:gs>
                <a:gs pos="56000">
                  <a:schemeClr val="accent2"/>
                </a:gs>
                <a:gs pos="100000">
                  <a:schemeClr val="accent1">
                    <a:alpha val="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C932E4-CB64-8F53-E65A-BC97A451EA6F}"/>
              </a:ext>
            </a:extLst>
          </p:cNvPr>
          <p:cNvSpPr txBox="1"/>
          <p:nvPr/>
        </p:nvSpPr>
        <p:spPr>
          <a:xfrm>
            <a:off x="6672914" y="1850841"/>
            <a:ext cx="5058229" cy="43858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各服务间相互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解耦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，一个服务的崩溃对其他服务影响较小。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各服务的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扩展性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强，新服务的系统集成较为容易。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457200" indent="-457200" algn="just">
              <a:lnSpc>
                <a:spcPct val="150000"/>
              </a:lnSpc>
              <a:buFontTx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各服务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独立部署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，合理分配不同性能的服务器资源，提高资源的利用率。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FCF321-4C88-C919-3011-54036CF0460C}"/>
              </a:ext>
            </a:extLst>
          </p:cNvPr>
          <p:cNvSpPr txBox="1"/>
          <p:nvPr/>
        </p:nvSpPr>
        <p:spPr>
          <a:xfrm>
            <a:off x="3843794" y="767833"/>
            <a:ext cx="450443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微服务架构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6FA04F-ED21-C490-9EF6-0E22A992089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: 剪去单角 12">
            <a:extLst>
              <a:ext uri="{FF2B5EF4-FFF2-40B4-BE49-F238E27FC236}">
                <a16:creationId xmlns:a16="http://schemas.microsoft.com/office/drawing/2014/main" id="{3A9C94A7-F2EC-B627-DCEF-31AF4082F6A6}"/>
              </a:ext>
            </a:extLst>
          </p:cNvPr>
          <p:cNvSpPr>
            <a:spLocks/>
          </p:cNvSpPr>
          <p:nvPr/>
        </p:nvSpPr>
        <p:spPr>
          <a:xfrm>
            <a:off x="395544" y="2268218"/>
            <a:ext cx="6100980" cy="3360508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F0508858-6D03-1B81-25BD-08C791FEE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9" y="2268217"/>
            <a:ext cx="6256124" cy="33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5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FB2F-794D-C008-4D3C-9B19016E5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6988BA26-F116-AE7F-036F-1F10003A083A}"/>
              </a:ext>
            </a:extLst>
          </p:cNvPr>
          <p:cNvSpPr txBox="1"/>
          <p:nvPr/>
        </p:nvSpPr>
        <p:spPr>
          <a:xfrm>
            <a:off x="784652" y="1988302"/>
            <a:ext cx="3933371" cy="43858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基于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角色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权限控制：用户、管理员、超级管理员。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登录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6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小时后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登录过期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，需要重新登录。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权限非法或登录过期时，将无法跳转页面或执行操作。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647132-A7AF-E1D5-CC18-3EB60D4AB04C}"/>
              </a:ext>
            </a:extLst>
          </p:cNvPr>
          <p:cNvSpPr txBox="1"/>
          <p:nvPr/>
        </p:nvSpPr>
        <p:spPr>
          <a:xfrm>
            <a:off x="4294226" y="767833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用户鉴权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6DA728E-0884-6723-3C69-44E4B0237C03}"/>
              </a:ext>
            </a:extLst>
          </p:cNvPr>
          <p:cNvGrpSpPr/>
          <p:nvPr/>
        </p:nvGrpSpPr>
        <p:grpSpPr>
          <a:xfrm>
            <a:off x="5427737" y="2060417"/>
            <a:ext cx="5942940" cy="4313701"/>
            <a:chOff x="5413223" y="2016874"/>
            <a:chExt cx="5942940" cy="431370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5A6FDC6-501D-8DC0-158A-7D4374207CF4}"/>
                </a:ext>
              </a:extLst>
            </p:cNvPr>
            <p:cNvSpPr/>
            <p:nvPr/>
          </p:nvSpPr>
          <p:spPr>
            <a:xfrm>
              <a:off x="5413223" y="2016874"/>
              <a:ext cx="5942940" cy="4313701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51000">
                    <a:schemeClr val="accent2"/>
                  </a:gs>
                  <a:gs pos="99000">
                    <a:schemeClr val="accent2">
                      <a:alpha val="0"/>
                    </a:schemeClr>
                  </a:gs>
                  <a:gs pos="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411F1AC3-5EDA-87B2-8492-441A984DE293}"/>
                </a:ext>
              </a:extLst>
            </p:cNvPr>
            <p:cNvSpPr/>
            <p:nvPr/>
          </p:nvSpPr>
          <p:spPr>
            <a:xfrm>
              <a:off x="5770359" y="2092479"/>
              <a:ext cx="5346759" cy="3880962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51000">
                    <a:schemeClr val="accent2"/>
                  </a:gs>
                  <a:gs pos="99000">
                    <a:schemeClr val="accent2">
                      <a:alpha val="0"/>
                    </a:schemeClr>
                  </a:gs>
                  <a:gs pos="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FC6640E-EDDB-85EC-F8E5-469724A08B03}"/>
                </a:ext>
              </a:extLst>
            </p:cNvPr>
            <p:cNvSpPr/>
            <p:nvPr/>
          </p:nvSpPr>
          <p:spPr>
            <a:xfrm>
              <a:off x="5948926" y="2130280"/>
              <a:ext cx="5048669" cy="3664592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51000">
                    <a:schemeClr val="accent2"/>
                  </a:gs>
                  <a:gs pos="99000">
                    <a:schemeClr val="accent2">
                      <a:alpha val="0"/>
                    </a:schemeClr>
                  </a:gs>
                  <a:gs pos="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1D6609F-88E0-156B-8BA7-A7673F921101}"/>
                </a:ext>
              </a:extLst>
            </p:cNvPr>
            <p:cNvSpPr/>
            <p:nvPr/>
          </p:nvSpPr>
          <p:spPr>
            <a:xfrm>
              <a:off x="6127493" y="2168082"/>
              <a:ext cx="4750579" cy="3448222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51000">
                    <a:schemeClr val="accent2"/>
                  </a:gs>
                  <a:gs pos="99000">
                    <a:schemeClr val="accent2">
                      <a:alpha val="0"/>
                    </a:schemeClr>
                  </a:gs>
                  <a:gs pos="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12F5C24-104A-09E9-0F73-DE9533474F6C}"/>
                </a:ext>
              </a:extLst>
            </p:cNvPr>
            <p:cNvSpPr/>
            <p:nvPr/>
          </p:nvSpPr>
          <p:spPr>
            <a:xfrm>
              <a:off x="6306062" y="2205883"/>
              <a:ext cx="4452488" cy="3231853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51000">
                    <a:schemeClr val="accent2"/>
                  </a:gs>
                  <a:gs pos="99000">
                    <a:schemeClr val="accent2">
                      <a:alpha val="0"/>
                    </a:schemeClr>
                  </a:gs>
                  <a:gs pos="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 Light"/>
                <a:cs typeface="+mn-cs"/>
              </a:endParaRPr>
            </a:p>
          </p:txBody>
        </p:sp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6C2EA99E-9624-A79F-A84A-A76C31FFC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6591" y="3046458"/>
            <a:ext cx="6874603" cy="18618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93A8538-F2A5-70AF-4227-6C6E9C383888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697E-ADF5-4507-1FFD-3BFA9BCEC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7BE5D3E1-A1ED-08BE-762B-C1EA8280E038}"/>
              </a:ext>
            </a:extLst>
          </p:cNvPr>
          <p:cNvSpPr>
            <a:spLocks/>
          </p:cNvSpPr>
          <p:nvPr/>
        </p:nvSpPr>
        <p:spPr>
          <a:xfrm>
            <a:off x="407308" y="2401817"/>
            <a:ext cx="6852329" cy="3381830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333320-80FD-94C6-F063-70880565DD1F}"/>
              </a:ext>
            </a:extLst>
          </p:cNvPr>
          <p:cNvSpPr txBox="1"/>
          <p:nvPr/>
        </p:nvSpPr>
        <p:spPr>
          <a:xfrm>
            <a:off x="7551058" y="2176823"/>
            <a:ext cx="4198256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支持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Java / C&amp;C++ / Python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语言代码。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2. 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即插即用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式，具有高度的扩散性和通用性！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通过系统调用计算代码的运行时间和运行内存。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A5FE52-FA09-466A-63B6-A68235F3393E}"/>
              </a:ext>
            </a:extLst>
          </p:cNvPr>
          <p:cNvSpPr txBox="1"/>
          <p:nvPr/>
        </p:nvSpPr>
        <p:spPr>
          <a:xfrm>
            <a:off x="3393341" y="767833"/>
            <a:ext cx="540532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多语言测评机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818515-A513-3F1F-618A-3BD2DE8B5785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22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67B1B115-A9DB-DA78-F7F6-2AB7FB053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08" y="2583019"/>
            <a:ext cx="69913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66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FC416-70A3-5279-8F99-198F4A7CE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5233F480-A517-AD81-807A-F21F182E2169}"/>
              </a:ext>
            </a:extLst>
          </p:cNvPr>
          <p:cNvSpPr>
            <a:spLocks/>
          </p:cNvSpPr>
          <p:nvPr/>
        </p:nvSpPr>
        <p:spPr>
          <a:xfrm>
            <a:off x="459619" y="2032000"/>
            <a:ext cx="7154031" cy="4058167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DBB4C1-692E-CCA9-52DB-F30D9F7A5FA0}"/>
              </a:ext>
            </a:extLst>
          </p:cNvPr>
          <p:cNvSpPr txBox="1"/>
          <p:nvPr/>
        </p:nvSpPr>
        <p:spPr>
          <a:xfrm>
            <a:off x="7945967" y="1953987"/>
            <a:ext cx="3786414" cy="43858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测评代码采用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异步通信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，避免测评时主线程阻塞，造成用户卡顿。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采用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消息队列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，以应对高并发测评需求。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提交测评时间以进入测评队列时记录。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EB19E3-C211-E7FC-F1B3-5B114AB59055}"/>
              </a:ext>
            </a:extLst>
          </p:cNvPr>
          <p:cNvSpPr txBox="1"/>
          <p:nvPr/>
        </p:nvSpPr>
        <p:spPr>
          <a:xfrm>
            <a:off x="2942904" y="767833"/>
            <a:ext cx="630621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高并发测评支持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25E2E5-A57B-F560-233E-F0436FFA6D42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23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4" name="图形 23">
            <a:extLst>
              <a:ext uri="{FF2B5EF4-FFF2-40B4-BE49-F238E27FC236}">
                <a16:creationId xmlns:a16="http://schemas.microsoft.com/office/drawing/2014/main" id="{9F354DE6-1356-42E5-29C5-4194A8E06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619" y="1805122"/>
            <a:ext cx="7824950" cy="449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2B988-C9CF-4F12-547F-CB7DCF83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A2846F7A-1333-1C86-4719-50E9C51E34CD}"/>
              </a:ext>
            </a:extLst>
          </p:cNvPr>
          <p:cNvSpPr>
            <a:spLocks/>
          </p:cNvSpPr>
          <p:nvPr/>
        </p:nvSpPr>
        <p:spPr>
          <a:xfrm>
            <a:off x="5261428" y="2302034"/>
            <a:ext cx="6306457" cy="3483429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6EC3F0-7CE4-3D1E-6D03-E6395FDE8F06}"/>
              </a:ext>
            </a:extLst>
          </p:cNvPr>
          <p:cNvSpPr txBox="1"/>
          <p:nvPr/>
        </p:nvSpPr>
        <p:spPr>
          <a:xfrm>
            <a:off x="832149" y="2681837"/>
            <a:ext cx="4022879" cy="327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基于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GLM-4-AIR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的恶意代码检测模型。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充分利用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LLM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的强大泛化能力与代码分析理解能力，实现更完善的安全性检测。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0C4347-F182-C944-5828-83D90A6008B7}"/>
              </a:ext>
            </a:extLst>
          </p:cNvPr>
          <p:cNvSpPr txBox="1"/>
          <p:nvPr/>
        </p:nvSpPr>
        <p:spPr>
          <a:xfrm>
            <a:off x="3393345" y="767833"/>
            <a:ext cx="540532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恶意代码防御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8AE201-534D-B926-346C-69FB181261D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24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9DE3EF7-7580-2D35-D1AF-0E17B30C6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65524" y="2642057"/>
            <a:ext cx="5795962" cy="274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79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379E0-480E-5C40-DF4C-47E32650D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670C3B75-DC28-036E-6DF0-D51844B4DCA6}"/>
              </a:ext>
            </a:extLst>
          </p:cNvPr>
          <p:cNvSpPr txBox="1"/>
          <p:nvPr/>
        </p:nvSpPr>
        <p:spPr>
          <a:xfrm>
            <a:off x="896886" y="2537904"/>
            <a:ext cx="5263851" cy="327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基于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Docker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虚拟环境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即使存在威胁代码的漏检，也不会对系统造成较大伤害！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测评服务恢复仅需复制初始容器即可，非常快速简单！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E3B739-4AB7-00ED-619B-D146914C670A}"/>
              </a:ext>
            </a:extLst>
          </p:cNvPr>
          <p:cNvSpPr txBox="1"/>
          <p:nvPr/>
        </p:nvSpPr>
        <p:spPr>
          <a:xfrm>
            <a:off x="3393345" y="767833"/>
            <a:ext cx="540532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恶意代码防御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735180-2B86-E85A-A6CE-4692BDC468F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25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 descr="徽标&#10;&#10;AI 生成的内容可能不正确。">
            <a:extLst>
              <a:ext uri="{FF2B5EF4-FFF2-40B4-BE49-F238E27FC236}">
                <a16:creationId xmlns:a16="http://schemas.microsoft.com/office/drawing/2014/main" id="{FF677881-D338-A3B1-ACBF-ACE45625A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95" y="2938409"/>
            <a:ext cx="5073953" cy="161334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4F879FBC-4C4B-C56E-FB1E-453A8B2067C4}"/>
              </a:ext>
            </a:extLst>
          </p:cNvPr>
          <p:cNvSpPr/>
          <p:nvPr/>
        </p:nvSpPr>
        <p:spPr>
          <a:xfrm>
            <a:off x="6516914" y="4551749"/>
            <a:ext cx="4811114" cy="309538"/>
          </a:xfrm>
          <a:prstGeom prst="ellipse">
            <a:avLst/>
          </a:prstGeom>
          <a:gradFill>
            <a:gsLst>
              <a:gs pos="0">
                <a:srgbClr val="0241F5">
                  <a:alpha val="0"/>
                </a:srgbClr>
              </a:gs>
              <a:gs pos="97000">
                <a:srgbClr val="0241F5"/>
              </a:gs>
            </a:gsLst>
            <a:lin ang="5400000" scaled="1"/>
          </a:gradFill>
          <a:ln w="12700" cap="flat" cmpd="sng" algn="ctr">
            <a:gradFill>
              <a:gsLst>
                <a:gs pos="0">
                  <a:srgbClr val="0241F5">
                    <a:alpha val="0"/>
                  </a:srgbClr>
                </a:gs>
                <a:gs pos="87000">
                  <a:srgbClr val="0241F5">
                    <a:alpha val="40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147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78CC683-9CA0-4A31-92F8-D9725AB9D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 r="960" b="13222"/>
          <a:stretch/>
        </p:blipFill>
        <p:spPr>
          <a:xfrm rot="5400000">
            <a:off x="3370944" y="-1963055"/>
            <a:ext cx="5450111" cy="1219200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9DF4D49-2E1E-4982-9183-0A21E6B4F49C}"/>
              </a:ext>
            </a:extLst>
          </p:cNvPr>
          <p:cNvCxnSpPr>
            <a:cxnSpLocks/>
          </p:cNvCxnSpPr>
          <p:nvPr/>
        </p:nvCxnSpPr>
        <p:spPr>
          <a:xfrm flipV="1">
            <a:off x="1860880" y="3425638"/>
            <a:ext cx="0" cy="685799"/>
          </a:xfrm>
          <a:prstGeom prst="line">
            <a:avLst/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57150">
            <a:gradFill flip="none" rotWithShape="1">
              <a:gsLst>
                <a:gs pos="4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E46F927-FC1F-4C6C-B2F4-0C4A09D5494D}"/>
              </a:ext>
            </a:extLst>
          </p:cNvPr>
          <p:cNvCxnSpPr>
            <a:cxnSpLocks/>
          </p:cNvCxnSpPr>
          <p:nvPr/>
        </p:nvCxnSpPr>
        <p:spPr>
          <a:xfrm flipV="1">
            <a:off x="6312565" y="3425638"/>
            <a:ext cx="0" cy="685799"/>
          </a:xfrm>
          <a:prstGeom prst="line">
            <a:avLst/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57150">
            <a:gradFill flip="none" rotWithShape="1">
              <a:gsLst>
                <a:gs pos="4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矩形: 剪去单角 25">
            <a:extLst>
              <a:ext uri="{FF2B5EF4-FFF2-40B4-BE49-F238E27FC236}">
                <a16:creationId xmlns:a16="http://schemas.microsoft.com/office/drawing/2014/main" id="{3A478194-0AB0-44A1-A0EA-80C085707C27}"/>
              </a:ext>
            </a:extLst>
          </p:cNvPr>
          <p:cNvSpPr>
            <a:spLocks/>
          </p:cNvSpPr>
          <p:nvPr/>
        </p:nvSpPr>
        <p:spPr>
          <a:xfrm>
            <a:off x="979377" y="2521648"/>
            <a:ext cx="4100624" cy="830998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D46FE5-E5C9-42BB-AD79-4CC6F31F40D6}"/>
              </a:ext>
            </a:extLst>
          </p:cNvPr>
          <p:cNvSpPr txBox="1"/>
          <p:nvPr/>
        </p:nvSpPr>
        <p:spPr>
          <a:xfrm>
            <a:off x="1122689" y="2628328"/>
            <a:ext cx="383351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仅支持个人代码提交与测评的简易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OJ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EF39AF5-AC7A-4E94-BCF3-C03E79839225}"/>
              </a:ext>
            </a:extLst>
          </p:cNvPr>
          <p:cNvSpPr txBox="1"/>
          <p:nvPr/>
        </p:nvSpPr>
        <p:spPr>
          <a:xfrm>
            <a:off x="1122689" y="2070326"/>
            <a:ext cx="10611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V1.0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29" name="矩形: 剪去单角 28">
            <a:extLst>
              <a:ext uri="{FF2B5EF4-FFF2-40B4-BE49-F238E27FC236}">
                <a16:creationId xmlns:a16="http://schemas.microsoft.com/office/drawing/2014/main" id="{8C252D7D-01B9-4E1C-AD6A-BBFCE589F44A}"/>
              </a:ext>
            </a:extLst>
          </p:cNvPr>
          <p:cNvSpPr>
            <a:spLocks/>
          </p:cNvSpPr>
          <p:nvPr/>
        </p:nvSpPr>
        <p:spPr>
          <a:xfrm>
            <a:off x="1564431" y="5303891"/>
            <a:ext cx="4217455" cy="830998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17C53F-E836-4F39-A16B-61B005855FD5}"/>
              </a:ext>
            </a:extLst>
          </p:cNvPr>
          <p:cNvSpPr txBox="1"/>
          <p:nvPr/>
        </p:nvSpPr>
        <p:spPr>
          <a:xfrm>
            <a:off x="1704403" y="5410571"/>
            <a:ext cx="41571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新增（超级）管理员端，以及比赛相关服务。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E8595A6-E88A-47EA-8478-699B09EC3C35}"/>
              </a:ext>
            </a:extLst>
          </p:cNvPr>
          <p:cNvSpPr txBox="1"/>
          <p:nvPr/>
        </p:nvSpPr>
        <p:spPr>
          <a:xfrm>
            <a:off x="3046181" y="4854156"/>
            <a:ext cx="10611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V2.0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6" name="矩形: 剪去单角 35">
            <a:extLst>
              <a:ext uri="{FF2B5EF4-FFF2-40B4-BE49-F238E27FC236}">
                <a16:creationId xmlns:a16="http://schemas.microsoft.com/office/drawing/2014/main" id="{6C8BB8EE-AAC8-41EB-9DEB-5C51DB7A995C}"/>
              </a:ext>
            </a:extLst>
          </p:cNvPr>
          <p:cNvSpPr>
            <a:spLocks/>
          </p:cNvSpPr>
          <p:nvPr/>
        </p:nvSpPr>
        <p:spPr>
          <a:xfrm>
            <a:off x="5513373" y="2521648"/>
            <a:ext cx="4479713" cy="830998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ADB0B2-04C6-4237-B388-BAD79402EBA1}"/>
              </a:ext>
            </a:extLst>
          </p:cNvPr>
          <p:cNvSpPr txBox="1"/>
          <p:nvPr/>
        </p:nvSpPr>
        <p:spPr>
          <a:xfrm>
            <a:off x="5656687" y="2628328"/>
            <a:ext cx="421745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新增实时比赛榜单，新增多语言测评的支持。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4B4461A-8DCB-4431-9DF3-A31B923282A6}"/>
              </a:ext>
            </a:extLst>
          </p:cNvPr>
          <p:cNvSpPr txBox="1"/>
          <p:nvPr/>
        </p:nvSpPr>
        <p:spPr>
          <a:xfrm>
            <a:off x="5656687" y="2070326"/>
            <a:ext cx="10611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V3.0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9" name="矩形: 剪去单角 38">
            <a:extLst>
              <a:ext uri="{FF2B5EF4-FFF2-40B4-BE49-F238E27FC236}">
                <a16:creationId xmlns:a16="http://schemas.microsoft.com/office/drawing/2014/main" id="{E19B3CD6-B138-48A5-8AD2-132C9E2DF083}"/>
              </a:ext>
            </a:extLst>
          </p:cNvPr>
          <p:cNvSpPr>
            <a:spLocks/>
          </p:cNvSpPr>
          <p:nvPr/>
        </p:nvSpPr>
        <p:spPr>
          <a:xfrm>
            <a:off x="6974115" y="5303891"/>
            <a:ext cx="4588720" cy="830998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98C629-2651-4B10-9F18-BA2F66BD868A}"/>
              </a:ext>
            </a:extLst>
          </p:cNvPr>
          <p:cNvSpPr txBox="1"/>
          <p:nvPr/>
        </p:nvSpPr>
        <p:spPr>
          <a:xfrm>
            <a:off x="7097486" y="5410571"/>
            <a:ext cx="422471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新增恶意代码检测，完善自动新题目解析功能。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2235189-C75F-4405-A663-926E648B9CF8}"/>
              </a:ext>
            </a:extLst>
          </p:cNvPr>
          <p:cNvSpPr txBox="1"/>
          <p:nvPr/>
        </p:nvSpPr>
        <p:spPr>
          <a:xfrm>
            <a:off x="7489795" y="4854156"/>
            <a:ext cx="10611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V4.0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3A19947-1056-4203-9788-9BBBE5E07FF8}"/>
              </a:ext>
            </a:extLst>
          </p:cNvPr>
          <p:cNvCxnSpPr>
            <a:cxnSpLocks/>
          </p:cNvCxnSpPr>
          <p:nvPr/>
        </p:nvCxnSpPr>
        <p:spPr>
          <a:xfrm>
            <a:off x="8188993" y="4154741"/>
            <a:ext cx="0" cy="685799"/>
          </a:xfrm>
          <a:prstGeom prst="line">
            <a:avLst/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57150">
            <a:gradFill flip="none" rotWithShape="1">
              <a:gsLst>
                <a:gs pos="4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70B327B-284B-438F-BBDD-67887E75B30B}"/>
              </a:ext>
            </a:extLst>
          </p:cNvPr>
          <p:cNvCxnSpPr>
            <a:cxnSpLocks/>
          </p:cNvCxnSpPr>
          <p:nvPr/>
        </p:nvCxnSpPr>
        <p:spPr>
          <a:xfrm>
            <a:off x="3771738" y="4154741"/>
            <a:ext cx="0" cy="685799"/>
          </a:xfrm>
          <a:prstGeom prst="line">
            <a:avLst/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57150">
            <a:gradFill flip="none" rotWithShape="1">
              <a:gsLst>
                <a:gs pos="4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BA4342F-54DE-09B7-A1BC-4E68355E7AF3}"/>
              </a:ext>
            </a:extLst>
          </p:cNvPr>
          <p:cNvSpPr txBox="1"/>
          <p:nvPr/>
        </p:nvSpPr>
        <p:spPr>
          <a:xfrm>
            <a:off x="2942899" y="767833"/>
            <a:ext cx="630621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项目迭代</a:t>
            </a:r>
            <a:r>
              <a:rPr lang="zh-CN" altLang="en-US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时间线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445405-FC9F-5587-E7E8-2F9272CE499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26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48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ADF1D-FF50-4B5A-B61E-BE06CA887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61E11DC-FC65-CAA3-7939-4D1D6DEEC8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 r="960" b="13222"/>
          <a:stretch/>
        </p:blipFill>
        <p:spPr>
          <a:xfrm rot="5400000">
            <a:off x="3472545" y="-2052251"/>
            <a:ext cx="5450111" cy="12192000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6345FA5-CCE3-A2AF-CFD7-FD063AC87A4B}"/>
              </a:ext>
            </a:extLst>
          </p:cNvPr>
          <p:cNvCxnSpPr>
            <a:cxnSpLocks/>
          </p:cNvCxnSpPr>
          <p:nvPr/>
        </p:nvCxnSpPr>
        <p:spPr>
          <a:xfrm flipV="1">
            <a:off x="2185285" y="3292900"/>
            <a:ext cx="0" cy="685799"/>
          </a:xfrm>
          <a:prstGeom prst="line">
            <a:avLst/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57150">
            <a:gradFill flip="none" rotWithShape="1">
              <a:gsLst>
                <a:gs pos="4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46E74BC-F5A8-8051-ED25-B6413ABEA4FD}"/>
              </a:ext>
            </a:extLst>
          </p:cNvPr>
          <p:cNvCxnSpPr>
            <a:cxnSpLocks/>
          </p:cNvCxnSpPr>
          <p:nvPr/>
        </p:nvCxnSpPr>
        <p:spPr>
          <a:xfrm flipV="1">
            <a:off x="7280261" y="3278554"/>
            <a:ext cx="0" cy="685799"/>
          </a:xfrm>
          <a:prstGeom prst="line">
            <a:avLst/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57150">
            <a:gradFill flip="none" rotWithShape="1">
              <a:gsLst>
                <a:gs pos="4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矩形: 剪去单角 25">
            <a:extLst>
              <a:ext uri="{FF2B5EF4-FFF2-40B4-BE49-F238E27FC236}">
                <a16:creationId xmlns:a16="http://schemas.microsoft.com/office/drawing/2014/main" id="{B6FC0717-90AD-3092-ABA0-F472A5A3DA93}"/>
              </a:ext>
            </a:extLst>
          </p:cNvPr>
          <p:cNvSpPr>
            <a:spLocks/>
          </p:cNvSpPr>
          <p:nvPr/>
        </p:nvSpPr>
        <p:spPr>
          <a:xfrm>
            <a:off x="723519" y="2388910"/>
            <a:ext cx="5114257" cy="830998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001F3E-5ACF-6CE4-164A-024FABCFCCA0}"/>
              </a:ext>
            </a:extLst>
          </p:cNvPr>
          <p:cNvSpPr txBox="1"/>
          <p:nvPr/>
        </p:nvSpPr>
        <p:spPr>
          <a:xfrm>
            <a:off x="842465" y="2495590"/>
            <a:ext cx="487636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Firecracker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微虚拟机技术实现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实例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级别的评测隔离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78C3256-E988-F2CE-7DCC-79F65A43D8D4}"/>
              </a:ext>
            </a:extLst>
          </p:cNvPr>
          <p:cNvSpPr txBox="1"/>
          <p:nvPr/>
        </p:nvSpPr>
        <p:spPr>
          <a:xfrm>
            <a:off x="1447094" y="1937588"/>
            <a:ext cx="12743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V5.0+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29" name="矩形: 剪去单角 28">
            <a:extLst>
              <a:ext uri="{FF2B5EF4-FFF2-40B4-BE49-F238E27FC236}">
                <a16:creationId xmlns:a16="http://schemas.microsoft.com/office/drawing/2014/main" id="{35447E40-BC00-A53A-48C4-330F78C824A6}"/>
              </a:ext>
            </a:extLst>
          </p:cNvPr>
          <p:cNvSpPr>
            <a:spLocks/>
          </p:cNvSpPr>
          <p:nvPr/>
        </p:nvSpPr>
        <p:spPr>
          <a:xfrm>
            <a:off x="2051605" y="4807849"/>
            <a:ext cx="4368800" cy="1208648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B0FA506-72CE-443B-AAAE-654D34D1B58E}"/>
              </a:ext>
            </a:extLst>
          </p:cNvPr>
          <p:cNvSpPr txBox="1"/>
          <p:nvPr/>
        </p:nvSpPr>
        <p:spPr>
          <a:xfrm>
            <a:off x="2145890" y="4909979"/>
            <a:ext cx="415716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增加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抄袭检测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，结合网络代码、其他参赛者代码进行相似度分析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9E70103-5BA3-B188-16EC-1A5A60925E4C}"/>
              </a:ext>
            </a:extLst>
          </p:cNvPr>
          <p:cNvSpPr txBox="1"/>
          <p:nvPr/>
        </p:nvSpPr>
        <p:spPr>
          <a:xfrm>
            <a:off x="2529665" y="4356320"/>
            <a:ext cx="135453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V6.0 +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6" name="矩形: 剪去单角 35">
            <a:extLst>
              <a:ext uri="{FF2B5EF4-FFF2-40B4-BE49-F238E27FC236}">
                <a16:creationId xmlns:a16="http://schemas.microsoft.com/office/drawing/2014/main" id="{682E36C3-A5E3-D892-F53E-063FBE718B40}"/>
              </a:ext>
            </a:extLst>
          </p:cNvPr>
          <p:cNvSpPr>
            <a:spLocks/>
          </p:cNvSpPr>
          <p:nvPr/>
        </p:nvSpPr>
        <p:spPr>
          <a:xfrm>
            <a:off x="6522005" y="2379385"/>
            <a:ext cx="4521199" cy="830998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BDDA804-2E20-1290-DFAD-1C02841A18F9}"/>
              </a:ext>
            </a:extLst>
          </p:cNvPr>
          <p:cNvSpPr txBox="1"/>
          <p:nvPr/>
        </p:nvSpPr>
        <p:spPr>
          <a:xfrm>
            <a:off x="6624382" y="2481244"/>
            <a:ext cx="434858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采用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Redis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缓存高频访问数据，应对更高并发程度</a:t>
            </a:r>
          </a:p>
          <a:p>
            <a:pPr algn="just"/>
            <a:endParaRPr lang="zh-CN" altLang="en-US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2105FDD-6A8C-C786-036F-FC1586ADE509}"/>
              </a:ext>
            </a:extLst>
          </p:cNvPr>
          <p:cNvSpPr txBox="1"/>
          <p:nvPr/>
        </p:nvSpPr>
        <p:spPr>
          <a:xfrm>
            <a:off x="6624383" y="1923242"/>
            <a:ext cx="135453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V7.0 +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39" name="矩形: 剪去单角 38">
            <a:extLst>
              <a:ext uri="{FF2B5EF4-FFF2-40B4-BE49-F238E27FC236}">
                <a16:creationId xmlns:a16="http://schemas.microsoft.com/office/drawing/2014/main" id="{CA03614C-2AA3-3055-86CD-0455146A09E9}"/>
              </a:ext>
            </a:extLst>
          </p:cNvPr>
          <p:cNvSpPr>
            <a:spLocks/>
          </p:cNvSpPr>
          <p:nvPr/>
        </p:nvSpPr>
        <p:spPr>
          <a:xfrm>
            <a:off x="7298520" y="5171153"/>
            <a:ext cx="4368800" cy="830998"/>
          </a:xfrm>
          <a:prstGeom prst="snip1Rect">
            <a:avLst>
              <a:gd name="adj" fmla="val 9136"/>
            </a:avLst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5000">
                  <a:schemeClr val="accent1">
                    <a:lumMod val="7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3FD0DCA-6F5E-78A3-1805-95E784C50EDF}"/>
              </a:ext>
            </a:extLst>
          </p:cNvPr>
          <p:cNvSpPr txBox="1"/>
          <p:nvPr/>
        </p:nvSpPr>
        <p:spPr>
          <a:xfrm>
            <a:off x="7421891" y="5277833"/>
            <a:ext cx="41365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测评服务采用服务器集群，支持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动态负载均衡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D1226B0-C589-4AE7-93CF-622706DB65DB}"/>
              </a:ext>
            </a:extLst>
          </p:cNvPr>
          <p:cNvSpPr txBox="1"/>
          <p:nvPr/>
        </p:nvSpPr>
        <p:spPr>
          <a:xfrm>
            <a:off x="7814200" y="4721418"/>
            <a:ext cx="135453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V8.0 +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48B3C5FF-96EA-6E65-E31D-63077CA6D707}"/>
              </a:ext>
            </a:extLst>
          </p:cNvPr>
          <p:cNvCxnSpPr>
            <a:cxnSpLocks/>
          </p:cNvCxnSpPr>
          <p:nvPr/>
        </p:nvCxnSpPr>
        <p:spPr>
          <a:xfrm>
            <a:off x="8513398" y="4022003"/>
            <a:ext cx="0" cy="685799"/>
          </a:xfrm>
          <a:prstGeom prst="line">
            <a:avLst/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57150">
            <a:gradFill flip="none" rotWithShape="1">
              <a:gsLst>
                <a:gs pos="4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06CB0A2-8545-9780-18E4-1B25EAA53A71}"/>
              </a:ext>
            </a:extLst>
          </p:cNvPr>
          <p:cNvCxnSpPr>
            <a:cxnSpLocks/>
          </p:cNvCxnSpPr>
          <p:nvPr/>
        </p:nvCxnSpPr>
        <p:spPr>
          <a:xfrm>
            <a:off x="4096143" y="4022003"/>
            <a:ext cx="0" cy="685799"/>
          </a:xfrm>
          <a:prstGeom prst="line">
            <a:avLst/>
          </a:prstGeom>
          <a:gradFill>
            <a:gsLst>
              <a:gs pos="5000">
                <a:schemeClr val="bg1">
                  <a:lumMod val="50000"/>
                  <a:alpha val="20000"/>
                </a:schemeClr>
              </a:gs>
              <a:gs pos="100000">
                <a:schemeClr val="accent1">
                  <a:lumMod val="50000"/>
                  <a:alpha val="10000"/>
                </a:schemeClr>
              </a:gs>
            </a:gsLst>
            <a:lin ang="2700000" scaled="1"/>
          </a:gradFill>
          <a:ln w="57150">
            <a:gradFill flip="none" rotWithShape="1">
              <a:gsLst>
                <a:gs pos="4000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</a:ln>
          <a:effectLst>
            <a:outerShdw blurRad="444500" sx="98000" sy="98000" algn="ctr" rotWithShape="0">
              <a:schemeClr val="accent1">
                <a:lumMod val="20000"/>
                <a:lumOff val="8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E0797E1-9742-8907-A731-27E2562D7B9B}"/>
              </a:ext>
            </a:extLst>
          </p:cNvPr>
          <p:cNvSpPr txBox="1"/>
          <p:nvPr/>
        </p:nvSpPr>
        <p:spPr>
          <a:xfrm>
            <a:off x="3393347" y="767833"/>
            <a:ext cx="540532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后期改进计划</a:t>
            </a:r>
            <a:endParaRPr lang="zh-CN" altLang="en-US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1445FD-2404-5CDE-2B86-34AFEE3F290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27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0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4FEEF-64AE-471C-CFCC-D203D7C54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FCB5177-6E73-9097-DF24-3B26D0EE26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 r="960" b="13222"/>
          <a:stretch/>
        </p:blipFill>
        <p:spPr>
          <a:xfrm rot="5400000">
            <a:off x="3370944" y="-1963055"/>
            <a:ext cx="5450111" cy="12192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32BDEC-C378-164D-A1D5-5D0736D4883B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558B3A-C805-01EF-1B84-08FEA95BE8BC}"/>
              </a:ext>
            </a:extLst>
          </p:cNvPr>
          <p:cNvSpPr txBox="1"/>
          <p:nvPr/>
        </p:nvSpPr>
        <p:spPr>
          <a:xfrm>
            <a:off x="4294222" y="759568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72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F72C3"/>
                    </a:gs>
                  </a:gsLst>
                  <a:lin ang="5400000" scaled="1"/>
                  <a:tileRect/>
                </a:gradFill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sz="54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参考文献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CC63C-A58B-A99A-FFEF-4C3FEFE28D38}"/>
              </a:ext>
            </a:extLst>
          </p:cNvPr>
          <p:cNvSpPr txBox="1"/>
          <p:nvPr/>
        </p:nvSpPr>
        <p:spPr>
          <a:xfrm>
            <a:off x="0" y="2219183"/>
            <a:ext cx="12028934" cy="38275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[1] 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王腾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姚丹霖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OnlineJudge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系统的设计开发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[J].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计算机应用与软件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,2006,(12):129-130+137.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[2] 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晏燕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在线编程评测系统设计与实现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[D].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吉林大学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,2017.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[3] 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郑庆华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董博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钱步月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田锋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魏笔凡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张未展等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智慧教育研究现状与发展趋势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计算机研究与发展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,2019,56(01):209-224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[3]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李芙玲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何灏贤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Docker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实现在线评测系统的安全性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华北科技学院学报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,2018,15(05):95-100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[4]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蔡崇超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的在线判题系统设计与实现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[J].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软件导刊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,2016,15(03):107-109.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[5]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张浩斌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基于开放式云平台的开源在线评测系统设计与实现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计算机科学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,2012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[6]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胡星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王泽瑞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李烁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杨楠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张知凡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王巧等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.POP: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一个基于微服务架构的在线编程系统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计算机科学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,2017,44(04):8-11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[7] SillAlan.Thedesignandarchitectureofmicroservices.IEEECloudComputing,2016,3(5):76-8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[8]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王硕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郑晓东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张强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的沙箱评测系统内核的设计与实现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[J].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现代信息科技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,2022,6(12):6770.DOI:10.19850/j.cnki.2096-4706.2022.012.017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[9] MiaoWang,WentaoHan,WenguangChen.MetaOJ:Amassivedistributedonlinejudgesystem.TsinghuaScienceandTechnology,2021,26(4):548-557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[10]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张旭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基于微服务的代码在线评测系统设计与实现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[D].</a:t>
            </a:r>
            <a:r>
              <a: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华中科技大学</a:t>
            </a:r>
            <a:r>
              <a:rPr lang="en-US" altLang="zh-C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,2022.DOI:10.27157/d.cnki.ghzku.2022.004858</a:t>
            </a:r>
          </a:p>
          <a:p>
            <a:pPr algn="ctr">
              <a:lnSpc>
                <a:spcPct val="150000"/>
              </a:lnSpc>
            </a:pP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750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54967-606C-B8BF-259E-050312F96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29A2367-2D33-4828-6BA4-E659560D3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48B5399-0E4C-6EA4-BD41-2D5E9E731248}"/>
              </a:ext>
            </a:extLst>
          </p:cNvPr>
          <p:cNvSpPr/>
          <p:nvPr/>
        </p:nvSpPr>
        <p:spPr>
          <a:xfrm>
            <a:off x="1667619" y="1672912"/>
            <a:ext cx="375559" cy="37555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8F54470-B523-EF4A-A070-D468533F4341}"/>
              </a:ext>
            </a:extLst>
          </p:cNvPr>
          <p:cNvSpPr/>
          <p:nvPr/>
        </p:nvSpPr>
        <p:spPr>
          <a:xfrm>
            <a:off x="9384158" y="1942689"/>
            <a:ext cx="744965" cy="7449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  <a:effectLst>
            <a:outerShdw blurRad="215900" dist="38100" dir="2700000" algn="tl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74CE66E-A407-44D9-2468-B5B305FA7E77}"/>
              </a:ext>
            </a:extLst>
          </p:cNvPr>
          <p:cNvSpPr/>
          <p:nvPr/>
        </p:nvSpPr>
        <p:spPr>
          <a:xfrm>
            <a:off x="7768202" y="414130"/>
            <a:ext cx="580534" cy="58053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4A829B-2817-D00A-CEDA-85DBC0D099FE}"/>
              </a:ext>
            </a:extLst>
          </p:cNvPr>
          <p:cNvSpPr txBox="1"/>
          <p:nvPr/>
        </p:nvSpPr>
        <p:spPr>
          <a:xfrm>
            <a:off x="4629250" y="759568"/>
            <a:ext cx="2933495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72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F72C3"/>
                    </a:gs>
                  </a:gsLst>
                  <a:lin ang="5400000" scaled="1"/>
                  <a:tileRect/>
                </a:gradFill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sz="88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致谢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920DA6-1970-2EE9-86D7-95EBEA3CBAA6}"/>
              </a:ext>
            </a:extLst>
          </p:cNvPr>
          <p:cNvSpPr txBox="1"/>
          <p:nvPr/>
        </p:nvSpPr>
        <p:spPr>
          <a:xfrm>
            <a:off x="2664771" y="2687654"/>
            <a:ext cx="6862455" cy="1615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感谢各位评委老师！</a:t>
            </a:r>
            <a:endParaRPr lang="en-US" altLang="zh-CN" sz="2400" b="1" dirty="0">
              <a:gradFill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感谢项目团队各成员的付出！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感谢某高校</a:t>
            </a:r>
            <a:r>
              <a:rPr lang="en-US" altLang="zh-CN" sz="24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ACM</a:t>
            </a:r>
            <a:r>
              <a:rPr lang="zh-CN" altLang="en-US" sz="24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集训队部分同学的支持！</a:t>
            </a:r>
            <a:endParaRPr lang="en-US" altLang="zh-CN" sz="2400" b="1" dirty="0">
              <a:gradFill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4278C3-8DD0-E23E-9BEF-5CA7B03AA262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29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5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DCB825-87A7-47A5-033E-EFC37D8DD4AD}"/>
              </a:ext>
            </a:extLst>
          </p:cNvPr>
          <p:cNvSpPr txBox="1"/>
          <p:nvPr/>
        </p:nvSpPr>
        <p:spPr>
          <a:xfrm>
            <a:off x="3162504" y="2851129"/>
            <a:ext cx="5866991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88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项目特色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78AC4F-5A5B-0A58-7B37-4D8ABC5F017D}"/>
              </a:ext>
            </a:extLst>
          </p:cNvPr>
          <p:cNvSpPr txBox="1"/>
          <p:nvPr/>
        </p:nvSpPr>
        <p:spPr>
          <a:xfrm>
            <a:off x="4933849" y="993600"/>
            <a:ext cx="1750278" cy="4870800"/>
          </a:xfrm>
          <a:custGeom>
            <a:avLst/>
            <a:gdLst>
              <a:gd name="connsiteX0" fmla="*/ 714974 w 1750278"/>
              <a:gd name="connsiteY0" fmla="*/ 2528779 h 4148905"/>
              <a:gd name="connsiteX1" fmla="*/ 1750278 w 1750278"/>
              <a:gd name="connsiteY1" fmla="*/ 2528779 h 4148905"/>
              <a:gd name="connsiteX2" fmla="*/ 1750278 w 1750278"/>
              <a:gd name="connsiteY2" fmla="*/ 4148905 h 4148905"/>
              <a:gd name="connsiteX3" fmla="*/ 714974 w 1750278"/>
              <a:gd name="connsiteY3" fmla="*/ 4148905 h 4148905"/>
              <a:gd name="connsiteX4" fmla="*/ 1140371 w 1750278"/>
              <a:gd name="connsiteY4" fmla="*/ 0 h 4148905"/>
              <a:gd name="connsiteX5" fmla="*/ 1750278 w 1750278"/>
              <a:gd name="connsiteY5" fmla="*/ 0 h 4148905"/>
              <a:gd name="connsiteX6" fmla="*/ 1750278 w 1750278"/>
              <a:gd name="connsiteY6" fmla="*/ 1455236 h 4148905"/>
              <a:gd name="connsiteX7" fmla="*/ 704708 w 1750278"/>
              <a:gd name="connsiteY7" fmla="*/ 1455236 h 4148905"/>
              <a:gd name="connsiteX8" fmla="*/ 702001 w 1750278"/>
              <a:gd name="connsiteY8" fmla="*/ 1418098 h 4148905"/>
              <a:gd name="connsiteX9" fmla="*/ 691911 w 1750278"/>
              <a:gd name="connsiteY9" fmla="*/ 1345383 h 4148905"/>
              <a:gd name="connsiteX10" fmla="*/ 565060 w 1750278"/>
              <a:gd name="connsiteY10" fmla="*/ 1198032 h 4148905"/>
              <a:gd name="connsiteX11" fmla="*/ 102505 w 1750278"/>
              <a:gd name="connsiteY11" fmla="*/ 1148060 h 4148905"/>
              <a:gd name="connsiteX12" fmla="*/ 0 w 1750278"/>
              <a:gd name="connsiteY12" fmla="*/ 1148060 h 4148905"/>
              <a:gd name="connsiteX13" fmla="*/ 0 w 1750278"/>
              <a:gd name="connsiteY13" fmla="*/ 664363 h 4148905"/>
              <a:gd name="connsiteX14" fmla="*/ 1140371 w 1750278"/>
              <a:gd name="connsiteY14" fmla="*/ 0 h 414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278" h="4148905">
                <a:moveTo>
                  <a:pt x="714974" y="2528779"/>
                </a:moveTo>
                <a:lnTo>
                  <a:pt x="1750278" y="2528779"/>
                </a:lnTo>
                <a:lnTo>
                  <a:pt x="1750278" y="4148905"/>
                </a:lnTo>
                <a:lnTo>
                  <a:pt x="714974" y="4148905"/>
                </a:lnTo>
                <a:close/>
                <a:moveTo>
                  <a:pt x="1140371" y="0"/>
                </a:moveTo>
                <a:lnTo>
                  <a:pt x="1750278" y="0"/>
                </a:lnTo>
                <a:lnTo>
                  <a:pt x="1750278" y="1455236"/>
                </a:lnTo>
                <a:lnTo>
                  <a:pt x="704708" y="1455236"/>
                </a:lnTo>
                <a:lnTo>
                  <a:pt x="702001" y="1418098"/>
                </a:lnTo>
                <a:cubicBezTo>
                  <a:pt x="699118" y="1385852"/>
                  <a:pt x="695754" y="1361613"/>
                  <a:pt x="691911" y="1345383"/>
                </a:cubicBezTo>
                <a:cubicBezTo>
                  <a:pt x="676534" y="1280463"/>
                  <a:pt x="634252" y="1231346"/>
                  <a:pt x="565060" y="1198032"/>
                </a:cubicBezTo>
                <a:cubicBezTo>
                  <a:pt x="495869" y="1164718"/>
                  <a:pt x="341683" y="1148060"/>
                  <a:pt x="102505" y="1148060"/>
                </a:cubicBezTo>
                <a:lnTo>
                  <a:pt x="0" y="1148060"/>
                </a:lnTo>
                <a:lnTo>
                  <a:pt x="0" y="664363"/>
                </a:lnTo>
                <a:cubicBezTo>
                  <a:pt x="500567" y="556626"/>
                  <a:pt x="880691" y="335171"/>
                  <a:pt x="1140371" y="0"/>
                </a:cubicBezTo>
                <a:close/>
              </a:path>
            </a:pathLst>
          </a:custGeom>
          <a:gradFill flip="none" rotWithShape="1">
            <a:gsLst>
              <a:gs pos="51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413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2F72C3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三极力量体简-粗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C4808D-6811-6C1A-B637-E7A9C3D7F56C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"/>
    </mc:Choice>
    <mc:Fallback xmlns="">
      <p:transition spd="slow" advTm="128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05A6F-5E21-3610-876F-23BC7F519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EFF323F3-7ABF-3A95-D985-4C222AA1408C}"/>
              </a:ext>
            </a:extLst>
          </p:cNvPr>
          <p:cNvGrpSpPr/>
          <p:nvPr/>
        </p:nvGrpSpPr>
        <p:grpSpPr>
          <a:xfrm>
            <a:off x="612008" y="3346027"/>
            <a:ext cx="3096392" cy="3032650"/>
            <a:chOff x="1981429" y="989871"/>
            <a:chExt cx="5733406" cy="5572017"/>
          </a:xfrm>
          <a:effectLst>
            <a:outerShdw blurRad="203200" algn="ctr" rotWithShape="0">
              <a:prstClr val="black">
                <a:alpha val="40000"/>
              </a:prstClr>
            </a:outerShdw>
          </a:effectLst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1E26083-9D6A-2511-6C8D-0B7684166AED}"/>
                </a:ext>
              </a:extLst>
            </p:cNvPr>
            <p:cNvSpPr>
              <a:spLocks/>
            </p:cNvSpPr>
            <p:nvPr/>
          </p:nvSpPr>
          <p:spPr>
            <a:xfrm>
              <a:off x="2220543" y="989871"/>
              <a:ext cx="5470566" cy="530878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0"/>
                    <a:alpha val="0"/>
                  </a:schemeClr>
                </a:gs>
                <a:gs pos="48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EF470C76-19ED-E7B9-A80E-7198593B5B31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1429" y="1019765"/>
              <a:ext cx="5733406" cy="5542123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E9390731-9A55-9F55-2605-90AFB2283B94}"/>
              </a:ext>
            </a:extLst>
          </p:cNvPr>
          <p:cNvSpPr txBox="1">
            <a:spLocks/>
          </p:cNvSpPr>
          <p:nvPr/>
        </p:nvSpPr>
        <p:spPr>
          <a:xfrm>
            <a:off x="1438739" y="2396340"/>
            <a:ext cx="1036120" cy="704926"/>
          </a:xfrm>
          <a:custGeom>
            <a:avLst/>
            <a:gdLst/>
            <a:ahLst/>
            <a:cxnLst/>
            <a:rect l="l" t="t" r="r" b="b"/>
            <a:pathLst>
              <a:path w="1036120" h="704926">
                <a:moveTo>
                  <a:pt x="793042" y="0"/>
                </a:moveTo>
                <a:lnTo>
                  <a:pt x="1036120" y="0"/>
                </a:lnTo>
                <a:cubicBezTo>
                  <a:pt x="987504" y="56718"/>
                  <a:pt x="950030" y="109891"/>
                  <a:pt x="923696" y="159520"/>
                </a:cubicBezTo>
                <a:cubicBezTo>
                  <a:pt x="897363" y="209148"/>
                  <a:pt x="880145" y="264347"/>
                  <a:pt x="872042" y="325117"/>
                </a:cubicBezTo>
                <a:lnTo>
                  <a:pt x="948004" y="325117"/>
                </a:lnTo>
                <a:lnTo>
                  <a:pt x="948004" y="704926"/>
                </a:lnTo>
                <a:lnTo>
                  <a:pt x="568195" y="704926"/>
                </a:lnTo>
                <a:lnTo>
                  <a:pt x="568195" y="325117"/>
                </a:lnTo>
                <a:cubicBezTo>
                  <a:pt x="592503" y="256244"/>
                  <a:pt x="623900" y="191424"/>
                  <a:pt x="662388" y="130654"/>
                </a:cubicBezTo>
                <a:cubicBezTo>
                  <a:pt x="700875" y="69885"/>
                  <a:pt x="744427" y="26333"/>
                  <a:pt x="793042" y="0"/>
                </a:cubicBezTo>
                <a:close/>
                <a:moveTo>
                  <a:pt x="224847" y="0"/>
                </a:moveTo>
                <a:lnTo>
                  <a:pt x="467925" y="0"/>
                </a:lnTo>
                <a:cubicBezTo>
                  <a:pt x="419310" y="56718"/>
                  <a:pt x="381835" y="109891"/>
                  <a:pt x="355502" y="159520"/>
                </a:cubicBezTo>
                <a:cubicBezTo>
                  <a:pt x="329168" y="209148"/>
                  <a:pt x="311950" y="264347"/>
                  <a:pt x="303848" y="325117"/>
                </a:cubicBezTo>
                <a:lnTo>
                  <a:pt x="379810" y="325117"/>
                </a:lnTo>
                <a:lnTo>
                  <a:pt x="379810" y="704926"/>
                </a:lnTo>
                <a:lnTo>
                  <a:pt x="0" y="704926"/>
                </a:lnTo>
                <a:lnTo>
                  <a:pt x="0" y="325117"/>
                </a:lnTo>
                <a:cubicBezTo>
                  <a:pt x="24308" y="256244"/>
                  <a:pt x="55705" y="191424"/>
                  <a:pt x="94193" y="130654"/>
                </a:cubicBezTo>
                <a:cubicBezTo>
                  <a:pt x="132680" y="69885"/>
                  <a:pt x="176232" y="26333"/>
                  <a:pt x="224847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88000">
                <a:schemeClr val="accent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39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1000">
                    <a:srgbClr val="4472C4">
                      <a:lumMod val="5000"/>
                      <a:lumOff val="95000"/>
                    </a:srgbClr>
                  </a:gs>
                  <a:gs pos="100000">
                    <a:srgbClr val="4472C4">
                      <a:lumMod val="75000"/>
                    </a:srgbClr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三极力量体简-粗" panose="00000500000000000000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CC0274-D637-6555-5CB2-BE89C6D13DF2}"/>
              </a:ext>
            </a:extLst>
          </p:cNvPr>
          <p:cNvSpPr txBox="1"/>
          <p:nvPr/>
        </p:nvSpPr>
        <p:spPr>
          <a:xfrm>
            <a:off x="365264" y="458808"/>
            <a:ext cx="11461471" cy="1692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SCH</a:t>
            </a:r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-</a:t>
            </a:r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1C433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ACM</a:t>
            </a:r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-</a:t>
            </a:r>
            <a:r>
              <a:rPr lang="en-US" altLang="zh-CN" sz="11000" dirty="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0000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G Fonts" panose="00000500000000000000" pitchFamily="50" charset="0"/>
                <a:ea typeface="+mj-ea"/>
              </a:rPr>
              <a:t>OJ</a:t>
            </a:r>
            <a:endParaRPr lang="zh-CN" altLang="en-US" sz="11000" dirty="0">
              <a:gradFill flip="none" rotWithShape="1"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0000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G Fonts" panose="00000500000000000000" pitchFamily="50" charset="0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7D66E3-D87F-B6E2-8F90-635AA38356AE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D73C99-B0FF-972B-FB7E-0E1BF68FA1D1}"/>
              </a:ext>
            </a:extLst>
          </p:cNvPr>
          <p:cNvSpPr txBox="1"/>
          <p:nvPr/>
        </p:nvSpPr>
        <p:spPr>
          <a:xfrm>
            <a:off x="8106703" y="3675200"/>
            <a:ext cx="2646558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项目网址</a:t>
            </a:r>
            <a:endParaRPr lang="en-US" altLang="zh-CN" sz="3600" b="1" dirty="0">
              <a:gradFill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  <a:p>
            <a:pPr algn="ctr"/>
            <a:endParaRPr lang="en-US" altLang="zh-CN" sz="2400" b="1" dirty="0">
              <a:gradFill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  <a:p>
            <a:pPr algn="ctr"/>
            <a:r>
              <a:rPr lang="zh-CN" altLang="en-US" sz="2400" b="1" dirty="0">
                <a:gradFill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UYU Font" pitchFamily="2" charset="-122"/>
                <a:ea typeface="DOUYU Font" pitchFamily="2" charset="-122"/>
              </a:rPr>
              <a:t>（建议电脑查看）</a:t>
            </a:r>
            <a:endParaRPr lang="en-US" altLang="zh-CN" sz="2400" b="1" dirty="0">
              <a:gradFill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UYU Font" pitchFamily="2" charset="-122"/>
              <a:ea typeface="DOUYU Font" pitchFamily="2" charset="-122"/>
            </a:endParaRPr>
          </a:p>
        </p:txBody>
      </p:sp>
      <p:pic>
        <p:nvPicPr>
          <p:cNvPr id="6" name="图片 5" descr="QR 代码&#10;&#10;AI 生成的内容可能不正确。">
            <a:extLst>
              <a:ext uri="{FF2B5EF4-FFF2-40B4-BE49-F238E27FC236}">
                <a16:creationId xmlns:a16="http://schemas.microsoft.com/office/drawing/2014/main" id="{809409B8-9CB3-8CBD-B062-7451440D3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09" y="2875434"/>
            <a:ext cx="2889379" cy="288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7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801C86-6199-474D-BE89-0BACEC2D04DC}"/>
              </a:ext>
            </a:extLst>
          </p:cNvPr>
          <p:cNvSpPr txBox="1"/>
          <p:nvPr/>
        </p:nvSpPr>
        <p:spPr>
          <a:xfrm>
            <a:off x="4294224" y="723212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背景介绍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929226-4E07-496F-8B60-4377A6D45B3D}"/>
              </a:ext>
            </a:extLst>
          </p:cNvPr>
          <p:cNvSpPr txBox="1"/>
          <p:nvPr/>
        </p:nvSpPr>
        <p:spPr>
          <a:xfrm>
            <a:off x="4777229" y="2021770"/>
            <a:ext cx="6930488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i="0" u="sng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I</a:t>
            </a:r>
            <a:r>
              <a:rPr lang="en-US" altLang="zh-CN" sz="2400" b="0" i="0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nternational </a:t>
            </a:r>
            <a:r>
              <a:rPr lang="en-US" altLang="zh-CN" sz="2400" b="1" i="0" u="sng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C</a:t>
            </a:r>
            <a:r>
              <a:rPr lang="en-US" altLang="zh-CN" sz="2400" b="0" i="0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ollegiate </a:t>
            </a:r>
            <a:r>
              <a:rPr lang="en-US" altLang="zh-CN" sz="2400" b="1" i="0" u="sng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P</a:t>
            </a:r>
            <a:r>
              <a:rPr lang="en-US" altLang="zh-CN" sz="2400" b="0" i="0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rogramming </a:t>
            </a:r>
            <a:r>
              <a:rPr lang="en-US" altLang="zh-CN" sz="2400" b="1" u="sng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C</a:t>
            </a:r>
            <a:r>
              <a:rPr lang="en-US" altLang="zh-CN" sz="2400" b="0" i="0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ontest (ICPC)</a:t>
            </a:r>
            <a:r>
              <a:rPr lang="zh-CN" altLang="en-US" sz="2400" b="0" i="0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 是全球最具影响力的算法程序设计赛事。作为历史最悠久、规模最大且最具声望的程序设计竞赛，每年有超过来自全球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111</a:t>
            </a:r>
            <a:r>
              <a:rPr lang="zh-CN" altLang="en-US" sz="2400" dirty="0">
                <a:solidFill>
                  <a:srgbClr val="F8FAFF"/>
                </a:solidFill>
                <a:latin typeface="DOUYU Font" pitchFamily="2" charset="-122"/>
                <a:ea typeface="DOUYU Font" pitchFamily="2" charset="-122"/>
              </a:rPr>
              <a:t>个国家和地区、</a:t>
            </a:r>
            <a:r>
              <a:rPr lang="en-US" altLang="zh-CN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3000+</a:t>
            </a:r>
            <a:r>
              <a:rPr lang="zh-CN" altLang="en-US" sz="2400" dirty="0">
                <a:solidFill>
                  <a:srgbClr val="F8FAFF"/>
                </a:solidFill>
                <a:latin typeface="DOUYU Font" pitchFamily="2" charset="-122"/>
                <a:ea typeface="DOUYU Font" pitchFamily="2" charset="-122"/>
              </a:rPr>
              <a:t>所高校、</a:t>
            </a:r>
            <a:r>
              <a:rPr lang="en-US" altLang="zh-CN" sz="2400" b="0" i="0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 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DOUYU Font" pitchFamily="2" charset="-122"/>
                <a:ea typeface="DOUYU Font" pitchFamily="2" charset="-122"/>
              </a:rPr>
              <a:t>50,000+</a:t>
            </a:r>
            <a:r>
              <a:rPr lang="zh-CN" altLang="en-US" sz="2400" b="0" i="0" dirty="0">
                <a:solidFill>
                  <a:srgbClr val="F8FAFF"/>
                </a:solidFill>
                <a:effectLst/>
                <a:latin typeface="DOUYU Font" pitchFamily="2" charset="-122"/>
                <a:ea typeface="DOUYU Font" pitchFamily="2" charset="-122"/>
              </a:rPr>
              <a:t>位大学生参与，举办了</a:t>
            </a:r>
            <a:r>
              <a:rPr lang="en-US" altLang="zh-CN" sz="2400" b="0" i="0" dirty="0">
                <a:solidFill>
                  <a:srgbClr val="FF0000"/>
                </a:solidFill>
                <a:effectLst/>
                <a:latin typeface="DOUYU Font" pitchFamily="2" charset="-122"/>
                <a:ea typeface="DOUYU Font" pitchFamily="2" charset="-122"/>
              </a:rPr>
              <a:t>400+</a:t>
            </a:r>
            <a:r>
              <a:rPr lang="zh-CN" altLang="en-US" sz="2400" dirty="0">
                <a:solidFill>
                  <a:srgbClr val="F8FAFF"/>
                </a:solidFill>
                <a:latin typeface="DOUYU Font" pitchFamily="2" charset="-122"/>
                <a:ea typeface="DOUYU Font" pitchFamily="2" charset="-122"/>
              </a:rPr>
              <a:t>场线下比赛。</a:t>
            </a:r>
            <a:endParaRPr lang="zh-CN" altLang="en-US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F358D7-23C1-A8BF-AA2B-805A6D9D0D69}"/>
              </a:ext>
            </a:extLst>
          </p:cNvPr>
          <p:cNvGrpSpPr/>
          <p:nvPr/>
        </p:nvGrpSpPr>
        <p:grpSpPr>
          <a:xfrm>
            <a:off x="399618" y="2009544"/>
            <a:ext cx="4105042" cy="3904600"/>
            <a:chOff x="708257" y="1847398"/>
            <a:chExt cx="4105042" cy="3904600"/>
          </a:xfrm>
        </p:grpSpPr>
        <p:sp>
          <p:nvSpPr>
            <p:cNvPr id="13" name="矩形: 剪去单角 12">
              <a:extLst>
                <a:ext uri="{FF2B5EF4-FFF2-40B4-BE49-F238E27FC236}">
                  <a16:creationId xmlns:a16="http://schemas.microsoft.com/office/drawing/2014/main" id="{9FB03134-4CA5-4DC5-A33F-1629376C9B1E}"/>
                </a:ext>
              </a:extLst>
            </p:cNvPr>
            <p:cNvSpPr>
              <a:spLocks/>
            </p:cNvSpPr>
            <p:nvPr/>
          </p:nvSpPr>
          <p:spPr>
            <a:xfrm>
              <a:off x="708257" y="1847398"/>
              <a:ext cx="3954780" cy="3841100"/>
            </a:xfrm>
            <a:prstGeom prst="snip1Rect">
              <a:avLst/>
            </a:prstGeom>
            <a:gradFill>
              <a:gsLst>
                <a:gs pos="5000">
                  <a:schemeClr val="bg1">
                    <a:lumMod val="50000"/>
                    <a:alpha val="20000"/>
                  </a:schemeClr>
                </a:gs>
                <a:gs pos="99000">
                  <a:schemeClr val="accent1">
                    <a:lumMod val="50000"/>
                    <a:alpha val="10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A742BA4-1846-4659-A907-C511708A1B82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809856" y="1951523"/>
              <a:ext cx="4003443" cy="3800475"/>
            </a:xfrm>
            <a:prstGeom prst="snip1Rect">
              <a:avLst>
                <a:gd name="adj" fmla="val 22656"/>
              </a:avLst>
            </a:prstGeom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0"/>
                </a:schemeClr>
              </a:outerShdw>
            </a:effectLst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48163F5-1322-3B0D-6537-E7913732BEF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"/>
    </mc:Choice>
    <mc:Fallback xmlns="">
      <p:transition spd="slow" advTm="13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566FFE-DA9D-4925-AB61-6C8F8ED59F6E}"/>
              </a:ext>
            </a:extLst>
          </p:cNvPr>
          <p:cNvSpPr txBox="1"/>
          <p:nvPr/>
        </p:nvSpPr>
        <p:spPr>
          <a:xfrm>
            <a:off x="4294224" y="743246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市场分析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188632-8005-4C42-C0DA-B3D20BEE8A6B}"/>
              </a:ext>
            </a:extLst>
          </p:cNvPr>
          <p:cNvGrpSpPr/>
          <p:nvPr/>
        </p:nvGrpSpPr>
        <p:grpSpPr>
          <a:xfrm>
            <a:off x="676426" y="1743992"/>
            <a:ext cx="2269816" cy="4284151"/>
            <a:chOff x="654655" y="357877"/>
            <a:chExt cx="2269816" cy="428415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92618B1-FD61-8866-D460-26DC25F13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06" b="11706"/>
            <a:stretch/>
          </p:blipFill>
          <p:spPr>
            <a:xfrm>
              <a:off x="654655" y="1857971"/>
              <a:ext cx="2269816" cy="1279587"/>
            </a:xfrm>
            <a:prstGeom prst="snip1Rect">
              <a:avLst>
                <a:gd name="adj" fmla="val 28677"/>
              </a:avLst>
            </a:prstGeom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0"/>
                </a:schemeClr>
              </a:outerShdw>
            </a:effec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FBD8B3-412A-41B8-86D3-7D10FAE0D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10" r="11110"/>
            <a:stretch/>
          </p:blipFill>
          <p:spPr>
            <a:xfrm>
              <a:off x="654655" y="357877"/>
              <a:ext cx="2269816" cy="1279587"/>
            </a:xfrm>
            <a:prstGeom prst="snip1Rect">
              <a:avLst>
                <a:gd name="adj" fmla="val 28677"/>
              </a:avLst>
            </a:prstGeom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0"/>
                </a:schemeClr>
              </a:outerShdw>
            </a:effectLst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4B32652-B5C7-407B-9CB3-3B241A18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5" r="8985"/>
            <a:stretch/>
          </p:blipFill>
          <p:spPr>
            <a:xfrm>
              <a:off x="654655" y="3362441"/>
              <a:ext cx="2269816" cy="1279587"/>
            </a:xfrm>
            <a:prstGeom prst="snip1Rect">
              <a:avLst>
                <a:gd name="adj" fmla="val 28677"/>
              </a:avLst>
            </a:prstGeom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0"/>
                </a:schemeClr>
              </a:outerShdw>
            </a:effectLst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37B2AC8-0C85-44EB-8E64-D48496A8450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4653A2-E7A9-618F-A537-431D433FA532}"/>
              </a:ext>
            </a:extLst>
          </p:cNvPr>
          <p:cNvSpPr txBox="1"/>
          <p:nvPr/>
        </p:nvSpPr>
        <p:spPr>
          <a:xfrm>
            <a:off x="3251199" y="2034768"/>
            <a:ext cx="8563429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功能过复杂或过简单</a:t>
            </a:r>
            <a:r>
              <a:rPr lang="zh-CN" altLang="en-US" sz="2400" b="1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，不满足校级</a:t>
            </a:r>
            <a:r>
              <a:rPr lang="en-US" altLang="zh-CN" sz="2400" b="1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ACM</a:t>
            </a:r>
            <a:r>
              <a:rPr lang="zh-CN" altLang="en-US" sz="2400" b="1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竞赛需求</a:t>
            </a:r>
            <a:endParaRPr lang="en-US" altLang="zh-CN" sz="2400" b="1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语言网仅提供</a:t>
            </a:r>
            <a:r>
              <a:rPr lang="zh-CN" altLang="en-US" sz="2400" u="sng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简陋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的用户界面与</a:t>
            </a:r>
            <a:r>
              <a:rPr lang="zh-CN" altLang="en-US" sz="2400" u="sng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基本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的功能。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洛谷提供了包含练习、模拟、社区、竞赛等诸多</a:t>
            </a:r>
            <a:r>
              <a:rPr lang="zh-CN" altLang="en-US" sz="2400" u="sng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冗余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的功能，不适合校级竞赛。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力扣测评模式是</a:t>
            </a:r>
            <a:r>
              <a:rPr lang="zh-CN" altLang="en-US" sz="2400" u="sng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核心代码模式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，与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ACM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模式不同，不利于校级竞赛开展。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34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4AED6-0872-6D26-AC33-1E230AFEB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0E4204-0BEB-CB1F-7384-40E2EEA5EA5D}"/>
              </a:ext>
            </a:extLst>
          </p:cNvPr>
          <p:cNvSpPr txBox="1"/>
          <p:nvPr/>
        </p:nvSpPr>
        <p:spPr>
          <a:xfrm>
            <a:off x="4294224" y="743246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市场分析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7A89F2-B7E9-875B-CA9F-939CFAA2F9D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651C1F-11FE-82FB-153D-4C301B23C67A}"/>
              </a:ext>
            </a:extLst>
          </p:cNvPr>
          <p:cNvSpPr txBox="1"/>
          <p:nvPr/>
        </p:nvSpPr>
        <p:spPr>
          <a:xfrm>
            <a:off x="516925" y="2060177"/>
            <a:ext cx="11502570" cy="4319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80"/>
              </a:lnSpc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采用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单体架构，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各模块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高度耦合</a:t>
            </a:r>
            <a:endParaRPr lang="en-US" altLang="zh-CN" sz="2400" dirty="0">
              <a:solidFill>
                <a:srgbClr val="FF0000"/>
              </a:solidFill>
              <a:latin typeface="DOUYU Font" pitchFamily="2" charset="-122"/>
              <a:ea typeface="DOUYU Font" pitchFamily="2" charset="-122"/>
            </a:endParaRPr>
          </a:p>
          <a:p>
            <a:pPr algn="ctr">
              <a:lnSpc>
                <a:spcPts val="1880"/>
              </a:lnSpc>
            </a:pP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HUSTOJ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的判题逻辑通过直接读写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MySQL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数据库（如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solution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source_code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等表）获取任务和更新结果，这种</a:t>
            </a:r>
            <a:r>
              <a:rPr lang="zh-CN" altLang="en-US" sz="2400" u="sng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强依赖关系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阻碍了横向扩展。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BOJ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业务逻辑（代码评测）与辅助功能（用户管理、题库存储）</a:t>
            </a:r>
            <a:r>
              <a:rPr lang="zh-CN" altLang="en-US" sz="2400" u="sng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高度耦合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，在评测队列堵塞的突发流量下容易导致整体服务雪崩。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TOJ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在处理竞赛时需提前静态分配服务器，</a:t>
            </a:r>
            <a:r>
              <a:rPr lang="zh-CN" altLang="en-US" sz="2400" u="sng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无法分布式部署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，导致非赛时资源闲置率超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60%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F220E5-EB49-2E28-79D3-EB1C9E039E74}"/>
              </a:ext>
            </a:extLst>
          </p:cNvPr>
          <p:cNvGrpSpPr/>
          <p:nvPr/>
        </p:nvGrpSpPr>
        <p:grpSpPr>
          <a:xfrm>
            <a:off x="7814733" y="1708515"/>
            <a:ext cx="3860342" cy="703324"/>
            <a:chOff x="6847280" y="1777105"/>
            <a:chExt cx="3480843" cy="63959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13B9AF7-9635-7BDC-3D9C-0A3038B67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69" r="10269"/>
            <a:stretch/>
          </p:blipFill>
          <p:spPr>
            <a:xfrm>
              <a:off x="8044250" y="1793106"/>
              <a:ext cx="1086903" cy="623589"/>
            </a:xfrm>
            <a:prstGeom prst="snip1Rect">
              <a:avLst>
                <a:gd name="adj" fmla="val 28677"/>
              </a:avLst>
            </a:prstGeom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0"/>
                </a:schemeClr>
              </a:outerShdw>
            </a:effec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293BDA3-3324-47D1-80D4-0D55A1EED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7" r="20327"/>
            <a:stretch/>
          </p:blipFill>
          <p:spPr>
            <a:xfrm>
              <a:off x="6847280" y="1777105"/>
              <a:ext cx="1086903" cy="623589"/>
            </a:xfrm>
            <a:prstGeom prst="snip1Rect">
              <a:avLst>
                <a:gd name="adj" fmla="val 28677"/>
              </a:avLst>
            </a:prstGeom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0"/>
                </a:schemeClr>
              </a:outerShdw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D27EBD-B5E3-A80D-A8BC-99155ED0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" r="2826"/>
            <a:stretch/>
          </p:blipFill>
          <p:spPr>
            <a:xfrm>
              <a:off x="9241220" y="1793105"/>
              <a:ext cx="1086903" cy="623589"/>
            </a:xfrm>
            <a:prstGeom prst="snip1Rect">
              <a:avLst>
                <a:gd name="adj" fmla="val 28677"/>
              </a:avLst>
            </a:prstGeom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4980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C7C37-0521-A143-EE27-AA04D8D4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D9B20CA-EA9A-DD67-364B-C049432002EA}"/>
              </a:ext>
            </a:extLst>
          </p:cNvPr>
          <p:cNvSpPr txBox="1"/>
          <p:nvPr/>
        </p:nvSpPr>
        <p:spPr>
          <a:xfrm>
            <a:off x="4294224" y="743246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市场分析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363DC3-23D7-E8D7-F8CA-CC54BB21E702}"/>
              </a:ext>
            </a:extLst>
          </p:cNvPr>
          <p:cNvGrpSpPr/>
          <p:nvPr/>
        </p:nvGrpSpPr>
        <p:grpSpPr>
          <a:xfrm>
            <a:off x="683683" y="3143999"/>
            <a:ext cx="2281458" cy="2789437"/>
            <a:chOff x="654655" y="342741"/>
            <a:chExt cx="2281458" cy="278943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C4A06DE-0E97-E839-36B8-55FFD057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8" r="10948"/>
            <a:stretch/>
          </p:blipFill>
          <p:spPr>
            <a:xfrm>
              <a:off x="666297" y="342741"/>
              <a:ext cx="2269816" cy="1279587"/>
            </a:xfrm>
            <a:prstGeom prst="snip1Rect">
              <a:avLst>
                <a:gd name="adj" fmla="val 28677"/>
              </a:avLst>
            </a:prstGeom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0"/>
                </a:schemeClr>
              </a:outerShdw>
            </a:effec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172E270-27F2-1CDB-11FD-A9937B364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60" r="11160"/>
            <a:stretch/>
          </p:blipFill>
          <p:spPr>
            <a:xfrm>
              <a:off x="654655" y="1852591"/>
              <a:ext cx="2269816" cy="1279587"/>
            </a:xfrm>
            <a:prstGeom prst="snip1Rect">
              <a:avLst>
                <a:gd name="adj" fmla="val 28677"/>
              </a:avLst>
            </a:prstGeom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0"/>
                </a:schemeClr>
              </a:outerShdw>
            </a:effectLst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45D03DB-14D4-FFD0-EFC0-B74B634618D6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7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6E4A03-1ECF-D8E3-4671-9C1596E99E7E}"/>
              </a:ext>
            </a:extLst>
          </p:cNvPr>
          <p:cNvSpPr txBox="1"/>
          <p:nvPr/>
        </p:nvSpPr>
        <p:spPr>
          <a:xfrm>
            <a:off x="3412218" y="1828865"/>
            <a:ext cx="8206468" cy="43858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系统</a:t>
            </a:r>
            <a:r>
              <a:rPr lang="zh-CN" altLang="en-US" sz="2400" dirty="0">
                <a:solidFill>
                  <a:srgbClr val="FF0000"/>
                </a:solidFill>
                <a:latin typeface="DOUYU Font" pitchFamily="2" charset="-122"/>
                <a:ea typeface="DOUYU Font" pitchFamily="2" charset="-122"/>
              </a:rPr>
              <a:t>安全性不足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，且评测环境隔离性不足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RQNOJ​​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依赖传统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语言沙盒，无法检测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Python</a:t>
            </a:r>
            <a:r>
              <a:rPr lang="zh-CN" altLang="en-US" sz="2400" u="sng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第三方库的供应链攻击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风险。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Vijos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采用了</a:t>
            </a:r>
            <a:r>
              <a:rPr lang="en-US" altLang="zh-CN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语言编写沙盒的方案，沙盒系统虽然技术较为完备，但是其功能繁琐，实现复杂。而且，</a:t>
            </a:r>
            <a:r>
              <a:rPr lang="en-US" altLang="zh-CN" sz="2400" dirty="0" err="1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Vijos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曾因沙箱隔离不足导致用户代码通过</a:t>
            </a:r>
            <a:r>
              <a:rPr lang="en-US" altLang="zh-CN" sz="2400" u="sng" dirty="0" err="1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ptrace</a:t>
            </a:r>
            <a:r>
              <a:rPr lang="zh-CN" altLang="en-US" sz="2400" u="sng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系统调用</a:t>
            </a:r>
            <a:r>
              <a: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rPr>
              <a:t>攻击宿主服务器。</a:t>
            </a:r>
            <a:endParaRPr lang="en-US" altLang="zh-CN" sz="2400" dirty="0">
              <a:solidFill>
                <a:schemeClr val="bg1"/>
              </a:solidFill>
              <a:latin typeface="DOUYU Font" pitchFamily="2" charset="-122"/>
              <a:ea typeface="DOUYU Fon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911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FD9E0C-74B7-4C72-B593-30E82E492DD4}"/>
              </a:ext>
            </a:extLst>
          </p:cNvPr>
          <p:cNvSpPr txBox="1"/>
          <p:nvPr/>
        </p:nvSpPr>
        <p:spPr>
          <a:xfrm>
            <a:off x="4294224" y="783726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项目特色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CD832C-94FF-4191-2D54-D17AE012CA76}"/>
              </a:ext>
            </a:extLst>
          </p:cNvPr>
          <p:cNvGrpSpPr/>
          <p:nvPr/>
        </p:nvGrpSpPr>
        <p:grpSpPr>
          <a:xfrm>
            <a:off x="3929855" y="1982057"/>
            <a:ext cx="7458419" cy="1003130"/>
            <a:chOff x="3927131" y="1826376"/>
            <a:chExt cx="7458419" cy="1003130"/>
          </a:xfrm>
        </p:grpSpPr>
        <p:sp>
          <p:nvSpPr>
            <p:cNvPr id="4" name="矩形: 剪去单角 3">
              <a:extLst>
                <a:ext uri="{FF2B5EF4-FFF2-40B4-BE49-F238E27FC236}">
                  <a16:creationId xmlns:a16="http://schemas.microsoft.com/office/drawing/2014/main" id="{4F31E676-2414-4CDF-B959-111113CDBC0C}"/>
                </a:ext>
              </a:extLst>
            </p:cNvPr>
            <p:cNvSpPr>
              <a:spLocks/>
            </p:cNvSpPr>
            <p:nvPr/>
          </p:nvSpPr>
          <p:spPr>
            <a:xfrm>
              <a:off x="4075987" y="1929553"/>
              <a:ext cx="7309563" cy="899953"/>
            </a:xfrm>
            <a:prstGeom prst="snip1Rect">
              <a:avLst>
                <a:gd name="adj" fmla="val 9136"/>
              </a:avLst>
            </a:prstGeom>
            <a:solidFill>
              <a:schemeClr val="tx1">
                <a:alpha val="0"/>
              </a:schemeClr>
            </a:soli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: 剪去单角 10">
              <a:extLst>
                <a:ext uri="{FF2B5EF4-FFF2-40B4-BE49-F238E27FC236}">
                  <a16:creationId xmlns:a16="http://schemas.microsoft.com/office/drawing/2014/main" id="{6444476F-7FA5-452C-B0F8-08BA87E1A4BC}"/>
                </a:ext>
              </a:extLst>
            </p:cNvPr>
            <p:cNvSpPr>
              <a:spLocks/>
            </p:cNvSpPr>
            <p:nvPr/>
          </p:nvSpPr>
          <p:spPr>
            <a:xfrm>
              <a:off x="3927131" y="1826376"/>
              <a:ext cx="351377" cy="212435"/>
            </a:xfrm>
            <a:prstGeom prst="snip1Rect">
              <a:avLst>
                <a:gd name="adj" fmla="val 9136"/>
              </a:avLst>
            </a:prstGeom>
            <a:gradFill>
              <a:gsLst>
                <a:gs pos="5000">
                  <a:schemeClr val="bg1">
                    <a:lumMod val="50000"/>
                    <a:alpha val="20000"/>
                  </a:schemeClr>
                </a:gs>
                <a:gs pos="100000">
                  <a:schemeClr val="accent1">
                    <a:lumMod val="50000"/>
                    <a:alpha val="10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E90818D-5857-4FC9-9D85-C9665638F9B6}"/>
                </a:ext>
              </a:extLst>
            </p:cNvPr>
            <p:cNvSpPr txBox="1"/>
            <p:nvPr/>
          </p:nvSpPr>
          <p:spPr>
            <a:xfrm>
              <a:off x="4145330" y="2045538"/>
              <a:ext cx="694814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专为</a:t>
              </a:r>
              <a:r>
                <a:rPr lang="zh-CN" altLang="en-US" sz="2400" dirty="0">
                  <a:solidFill>
                    <a:srgbClr val="FF0000"/>
                  </a:solidFill>
                  <a:latin typeface="DOUYU Font" pitchFamily="2" charset="-122"/>
                  <a:ea typeface="DOUYU Font" pitchFamily="2" charset="-122"/>
                </a:rPr>
                <a:t>校级</a:t>
              </a:r>
              <a:r>
                <a:rPr lang="en-US" altLang="zh-CN" sz="2400" dirty="0">
                  <a:solidFill>
                    <a:srgbClr val="FF0000"/>
                  </a:solidFill>
                  <a:latin typeface="DOUYU Font" pitchFamily="2" charset="-122"/>
                  <a:ea typeface="DOUYU Font" pitchFamily="2" charset="-122"/>
                </a:rPr>
                <a:t>ACM</a:t>
              </a:r>
              <a:r>
                <a:rPr lang="zh-CN" altLang="en-US" sz="2400" dirty="0">
                  <a:solidFill>
                    <a:srgbClr val="FF0000"/>
                  </a:solidFill>
                  <a:latin typeface="DOUYU Font" pitchFamily="2" charset="-122"/>
                  <a:ea typeface="DOUYU Font" pitchFamily="2" charset="-122"/>
                </a:rPr>
                <a:t>竞赛</a:t>
              </a:r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打造！</a:t>
              </a:r>
              <a:r>
                <a:rPr lang="zh-CN" altLang="en-US" sz="2400" b="0" i="0" dirty="0">
                  <a:solidFill>
                    <a:srgbClr val="FFFFFF"/>
                  </a:solidFill>
                  <a:effectLst/>
                  <a:latin typeface="DOUYU Font" pitchFamily="2" charset="-122"/>
                  <a:ea typeface="DOUYU Font" pitchFamily="2" charset="-122"/>
                </a:rPr>
                <a:t>简洁易用的设计</a:t>
              </a:r>
              <a:r>
                <a:rPr lang="zh-CN" altLang="en-US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、低用户使用成本、记录提交出错数据！</a:t>
              </a:r>
              <a:endParaRPr lang="zh-CN" altLang="en-US" sz="2400" b="0" i="0" dirty="0">
                <a:solidFill>
                  <a:srgbClr val="FFFFFF"/>
                </a:solidFill>
                <a:effectLst/>
                <a:latin typeface="DOUYU Font" pitchFamily="2" charset="-122"/>
                <a:ea typeface="DOUYU Font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0292D8D-3E45-9025-4BAB-C4857F7032F8}"/>
              </a:ext>
            </a:extLst>
          </p:cNvPr>
          <p:cNvGrpSpPr/>
          <p:nvPr/>
        </p:nvGrpSpPr>
        <p:grpSpPr>
          <a:xfrm>
            <a:off x="3995337" y="3341249"/>
            <a:ext cx="7982405" cy="1320431"/>
            <a:chOff x="3900065" y="3024722"/>
            <a:chExt cx="7982405" cy="1320431"/>
          </a:xfrm>
        </p:grpSpPr>
        <p:sp>
          <p:nvSpPr>
            <p:cNvPr id="26" name="矩形: 剪去单角 25">
              <a:extLst>
                <a:ext uri="{FF2B5EF4-FFF2-40B4-BE49-F238E27FC236}">
                  <a16:creationId xmlns:a16="http://schemas.microsoft.com/office/drawing/2014/main" id="{CE2082FF-85E9-4F21-87DD-A108C71AD22C}"/>
                </a:ext>
              </a:extLst>
            </p:cNvPr>
            <p:cNvSpPr>
              <a:spLocks/>
            </p:cNvSpPr>
            <p:nvPr/>
          </p:nvSpPr>
          <p:spPr>
            <a:xfrm>
              <a:off x="4062970" y="3130940"/>
              <a:ext cx="7819500" cy="1214213"/>
            </a:xfrm>
            <a:prstGeom prst="snip1Rect">
              <a:avLst>
                <a:gd name="adj" fmla="val 9136"/>
              </a:avLst>
            </a:prstGeom>
            <a:solidFill>
              <a:schemeClr val="tx1">
                <a:alpha val="0"/>
              </a:schemeClr>
            </a:soli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F589F8E-D543-4362-B11E-D26BBA3FA31D}"/>
                </a:ext>
              </a:extLst>
            </p:cNvPr>
            <p:cNvSpPr txBox="1"/>
            <p:nvPr/>
          </p:nvSpPr>
          <p:spPr>
            <a:xfrm>
              <a:off x="4145329" y="3228478"/>
              <a:ext cx="7622839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rgbClr val="FF0000"/>
                  </a:solidFill>
                  <a:latin typeface="DOUYU Font" pitchFamily="2" charset="-122"/>
                  <a:ea typeface="DOUYU Font" pitchFamily="2" charset="-122"/>
                </a:rPr>
                <a:t>文件自动解析</a:t>
              </a:r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！管理员为比赛添加参赛者、管理员添加</a:t>
              </a:r>
              <a:r>
                <a:rPr lang="en-US" altLang="zh-CN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/</a:t>
              </a:r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修改题目，均支持压缩包上传后的自动解析！</a:t>
              </a:r>
            </a:p>
          </p:txBody>
        </p:sp>
        <p:sp>
          <p:nvSpPr>
            <p:cNvPr id="14" name="矩形: 剪去单角 13">
              <a:extLst>
                <a:ext uri="{FF2B5EF4-FFF2-40B4-BE49-F238E27FC236}">
                  <a16:creationId xmlns:a16="http://schemas.microsoft.com/office/drawing/2014/main" id="{8A77AA7E-413A-D381-A147-FF6D5B11769D}"/>
                </a:ext>
              </a:extLst>
            </p:cNvPr>
            <p:cNvSpPr>
              <a:spLocks/>
            </p:cNvSpPr>
            <p:nvPr/>
          </p:nvSpPr>
          <p:spPr>
            <a:xfrm>
              <a:off x="3900065" y="3024722"/>
              <a:ext cx="405261" cy="212435"/>
            </a:xfrm>
            <a:prstGeom prst="snip1Rect">
              <a:avLst>
                <a:gd name="adj" fmla="val 9136"/>
              </a:avLst>
            </a:prstGeom>
            <a:gradFill>
              <a:gsLst>
                <a:gs pos="5000">
                  <a:schemeClr val="bg1">
                    <a:lumMod val="50000"/>
                    <a:alpha val="20000"/>
                  </a:schemeClr>
                </a:gs>
                <a:gs pos="100000">
                  <a:schemeClr val="accent1">
                    <a:lumMod val="50000"/>
                    <a:alpha val="10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E25B52E-DE4D-0E92-FE71-80FD448488CA}"/>
              </a:ext>
            </a:extLst>
          </p:cNvPr>
          <p:cNvGrpSpPr/>
          <p:nvPr/>
        </p:nvGrpSpPr>
        <p:grpSpPr>
          <a:xfrm>
            <a:off x="3929855" y="5092824"/>
            <a:ext cx="7933019" cy="981450"/>
            <a:chOff x="3900065" y="4535396"/>
            <a:chExt cx="7933019" cy="981450"/>
          </a:xfrm>
        </p:grpSpPr>
        <p:sp>
          <p:nvSpPr>
            <p:cNvPr id="18" name="矩形: 剪去单角 17">
              <a:extLst>
                <a:ext uri="{FF2B5EF4-FFF2-40B4-BE49-F238E27FC236}">
                  <a16:creationId xmlns:a16="http://schemas.microsoft.com/office/drawing/2014/main" id="{EE330CBE-4628-4A0A-AB79-E15B7CEF3A7C}"/>
                </a:ext>
              </a:extLst>
            </p:cNvPr>
            <p:cNvSpPr>
              <a:spLocks/>
            </p:cNvSpPr>
            <p:nvPr/>
          </p:nvSpPr>
          <p:spPr>
            <a:xfrm>
              <a:off x="4062971" y="4648760"/>
              <a:ext cx="7770113" cy="868086"/>
            </a:xfrm>
            <a:prstGeom prst="snip1Rect">
              <a:avLst>
                <a:gd name="adj" fmla="val 9136"/>
              </a:avLst>
            </a:prstGeom>
            <a:solidFill>
              <a:schemeClr val="tx1">
                <a:alpha val="0"/>
              </a:schemeClr>
            </a:soli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0EF56B1-4A0B-4A6C-ADB3-03AC1B12D2FE}"/>
                </a:ext>
              </a:extLst>
            </p:cNvPr>
            <p:cNvSpPr txBox="1"/>
            <p:nvPr/>
          </p:nvSpPr>
          <p:spPr>
            <a:xfrm>
              <a:off x="4145331" y="4734561"/>
              <a:ext cx="762283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支持</a:t>
              </a:r>
              <a:r>
                <a:rPr lang="zh-CN" altLang="en-US" sz="2400" b="0" i="0" dirty="0">
                  <a:solidFill>
                    <a:srgbClr val="FF0000"/>
                  </a:solidFill>
                  <a:effectLst/>
                  <a:latin typeface="DOUYU Font" pitchFamily="2" charset="-122"/>
                  <a:ea typeface="DOUYU Font" pitchFamily="2" charset="-122"/>
                </a:rPr>
                <a:t>实时滚榜</a:t>
              </a:r>
              <a:r>
                <a:rPr lang="zh-CN" altLang="en-US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！用户和管理员可查看实时比赛榜单！符合校级竞赛实际需求！</a:t>
              </a:r>
              <a:endParaRPr lang="zh-CN" altLang="en-US" sz="2400" dirty="0">
                <a:solidFill>
                  <a:schemeClr val="bg1"/>
                </a:solidFill>
                <a:latin typeface="DOUYU Font" pitchFamily="2" charset="-122"/>
                <a:ea typeface="DOUYU Font" pitchFamily="2" charset="-122"/>
              </a:endParaRPr>
            </a:p>
          </p:txBody>
        </p:sp>
        <p:sp>
          <p:nvSpPr>
            <p:cNvPr id="20" name="矩形: 剪去单角 19">
              <a:extLst>
                <a:ext uri="{FF2B5EF4-FFF2-40B4-BE49-F238E27FC236}">
                  <a16:creationId xmlns:a16="http://schemas.microsoft.com/office/drawing/2014/main" id="{8E5F7AD2-35C3-0B85-7447-F14B3580F0EA}"/>
                </a:ext>
              </a:extLst>
            </p:cNvPr>
            <p:cNvSpPr>
              <a:spLocks/>
            </p:cNvSpPr>
            <p:nvPr/>
          </p:nvSpPr>
          <p:spPr>
            <a:xfrm>
              <a:off x="3900065" y="4535396"/>
              <a:ext cx="405261" cy="212435"/>
            </a:xfrm>
            <a:prstGeom prst="snip1Rect">
              <a:avLst>
                <a:gd name="adj" fmla="val 9136"/>
              </a:avLst>
            </a:prstGeom>
            <a:gradFill>
              <a:gsLst>
                <a:gs pos="5000">
                  <a:schemeClr val="bg1">
                    <a:lumMod val="50000"/>
                    <a:alpha val="20000"/>
                  </a:schemeClr>
                </a:gs>
                <a:gs pos="100000">
                  <a:schemeClr val="accent1">
                    <a:lumMod val="50000"/>
                    <a:alpha val="10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57F9086-DD9B-F029-0D0B-BA85EE0C1324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8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042ABB-07BD-4A20-00B4-CFADFC23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49" y="2811415"/>
            <a:ext cx="3403814" cy="23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C091D-8104-DFB0-212F-5FFCE79FE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45C636-42CA-575A-0ADA-5761AB7DE346}"/>
              </a:ext>
            </a:extLst>
          </p:cNvPr>
          <p:cNvSpPr txBox="1"/>
          <p:nvPr/>
        </p:nvSpPr>
        <p:spPr>
          <a:xfrm>
            <a:off x="4294224" y="783726"/>
            <a:ext cx="360355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5400">
                <a:gradFill flip="none" rotWithShape="1">
                  <a:gsLst>
                    <a:gs pos="51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三极力量体简-粗" panose="00000500000000000000" pitchFamily="2" charset="-122"/>
                <a:ea typeface="三极力量体简-粗" panose="00000500000000000000" pitchFamily="2" charset="-122"/>
              </a:defRPr>
            </a:lvl1pPr>
          </a:lstStyle>
          <a:p>
            <a:pPr algn="ctr"/>
            <a:r>
              <a:rPr lang="zh-CN" altLang="en-US" dirty="0">
                <a:latin typeface="DOUYU Font" pitchFamily="2" charset="-122"/>
                <a:ea typeface="DOUYU Font" pitchFamily="2" charset="-122"/>
              </a:rPr>
              <a:t>项目特色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5F9C1D7-29D9-A509-F09D-D4E6EE3DF04A}"/>
              </a:ext>
            </a:extLst>
          </p:cNvPr>
          <p:cNvGrpSpPr/>
          <p:nvPr/>
        </p:nvGrpSpPr>
        <p:grpSpPr>
          <a:xfrm>
            <a:off x="3827648" y="1741397"/>
            <a:ext cx="7663736" cy="1696490"/>
            <a:chOff x="3927131" y="1826376"/>
            <a:chExt cx="7309848" cy="1696490"/>
          </a:xfrm>
        </p:grpSpPr>
        <p:sp>
          <p:nvSpPr>
            <p:cNvPr id="4" name="矩形: 剪去单角 3">
              <a:extLst>
                <a:ext uri="{FF2B5EF4-FFF2-40B4-BE49-F238E27FC236}">
                  <a16:creationId xmlns:a16="http://schemas.microsoft.com/office/drawing/2014/main" id="{C08A918E-EBDA-D44D-035A-7944F9178E5D}"/>
                </a:ext>
              </a:extLst>
            </p:cNvPr>
            <p:cNvSpPr>
              <a:spLocks/>
            </p:cNvSpPr>
            <p:nvPr/>
          </p:nvSpPr>
          <p:spPr>
            <a:xfrm>
              <a:off x="4075987" y="1929553"/>
              <a:ext cx="7160992" cy="1593313"/>
            </a:xfrm>
            <a:prstGeom prst="snip1Rect">
              <a:avLst>
                <a:gd name="adj" fmla="val 9136"/>
              </a:avLst>
            </a:prstGeom>
            <a:solidFill>
              <a:schemeClr val="tx1">
                <a:alpha val="0"/>
              </a:schemeClr>
            </a:soli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: 剪去单角 10">
              <a:extLst>
                <a:ext uri="{FF2B5EF4-FFF2-40B4-BE49-F238E27FC236}">
                  <a16:creationId xmlns:a16="http://schemas.microsoft.com/office/drawing/2014/main" id="{06522B7E-6A7B-2597-46D3-7FCF4B318938}"/>
                </a:ext>
              </a:extLst>
            </p:cNvPr>
            <p:cNvSpPr>
              <a:spLocks/>
            </p:cNvSpPr>
            <p:nvPr/>
          </p:nvSpPr>
          <p:spPr>
            <a:xfrm>
              <a:off x="3927131" y="1826376"/>
              <a:ext cx="351377" cy="212435"/>
            </a:xfrm>
            <a:prstGeom prst="snip1Rect">
              <a:avLst>
                <a:gd name="adj" fmla="val 9136"/>
              </a:avLst>
            </a:prstGeom>
            <a:gradFill>
              <a:gsLst>
                <a:gs pos="5000">
                  <a:schemeClr val="bg1">
                    <a:lumMod val="50000"/>
                    <a:alpha val="20000"/>
                  </a:schemeClr>
                </a:gs>
                <a:gs pos="100000">
                  <a:schemeClr val="accent1">
                    <a:lumMod val="50000"/>
                    <a:alpha val="10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CFBD393-0E19-C8C3-7270-E938C075B308}"/>
                </a:ext>
              </a:extLst>
            </p:cNvPr>
            <p:cNvSpPr txBox="1"/>
            <p:nvPr/>
          </p:nvSpPr>
          <p:spPr>
            <a:xfrm>
              <a:off x="4145330" y="2045538"/>
              <a:ext cx="6948146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400" b="0" i="0" dirty="0">
                  <a:solidFill>
                    <a:srgbClr val="FFFFFF"/>
                  </a:solidFill>
                  <a:effectLst/>
                  <a:latin typeface="DOUYU Font" pitchFamily="2" charset="-122"/>
                  <a:ea typeface="DOUYU Font" pitchFamily="2" charset="-122"/>
                </a:rPr>
                <a:t>采用</a:t>
              </a:r>
              <a:r>
                <a:rPr lang="zh-CN" altLang="en-US" sz="2400" b="0" i="0" dirty="0">
                  <a:solidFill>
                    <a:srgbClr val="FF0000"/>
                  </a:solidFill>
                  <a:effectLst/>
                  <a:latin typeface="DOUYU Font" pitchFamily="2" charset="-122"/>
                  <a:ea typeface="DOUYU Font" pitchFamily="2" charset="-122"/>
                </a:rPr>
                <a:t>微服务架构</a:t>
              </a:r>
              <a:r>
                <a:rPr lang="zh-CN" altLang="en-US" sz="2400" b="0" i="0" dirty="0">
                  <a:solidFill>
                    <a:srgbClr val="FFFFFF"/>
                  </a:solidFill>
                  <a:effectLst/>
                  <a:latin typeface="DOUYU Font" pitchFamily="2" charset="-122"/>
                  <a:ea typeface="DOUYU Font" pitchFamily="2" charset="-122"/>
                </a:rPr>
                <a:t>！用户管理服务</a:t>
              </a:r>
              <a:r>
                <a:rPr lang="en-US" altLang="zh-CN" sz="2400" b="0" i="0" dirty="0">
                  <a:solidFill>
                    <a:srgbClr val="FFFFFF"/>
                  </a:solidFill>
                  <a:effectLst/>
                  <a:latin typeface="DOUYU Font" pitchFamily="2" charset="-122"/>
                  <a:ea typeface="DOUYU Font" pitchFamily="2" charset="-122"/>
                </a:rPr>
                <a:t>-</a:t>
              </a:r>
              <a:r>
                <a:rPr lang="zh-CN" altLang="en-US" sz="2400" dirty="0">
                  <a:solidFill>
                    <a:srgbClr val="FFFFFF"/>
                  </a:solidFill>
                  <a:latin typeface="DOUYU Font" pitchFamily="2" charset="-122"/>
                  <a:ea typeface="DOUYU Font" pitchFamily="2" charset="-122"/>
                </a:rPr>
                <a:t>比赛管理服务</a:t>
              </a:r>
              <a:r>
                <a:rPr lang="en-US" altLang="zh-CN" sz="2400" dirty="0">
                  <a:solidFill>
                    <a:srgbClr val="FFFFFF"/>
                  </a:solidFill>
                  <a:latin typeface="DOUYU Font" pitchFamily="2" charset="-122"/>
                  <a:ea typeface="DOUYU Font" pitchFamily="2" charset="-122"/>
                </a:rPr>
                <a:t>-</a:t>
              </a:r>
              <a:r>
                <a:rPr lang="zh-CN" altLang="en-US" sz="2400" dirty="0">
                  <a:solidFill>
                    <a:srgbClr val="FFFFFF"/>
                  </a:solidFill>
                  <a:latin typeface="DOUYU Font" pitchFamily="2" charset="-122"/>
                  <a:ea typeface="DOUYU Font" pitchFamily="2" charset="-122"/>
                </a:rPr>
                <a:t>题目管理服务</a:t>
              </a:r>
              <a:r>
                <a:rPr lang="en-US" altLang="zh-CN" sz="2400" dirty="0">
                  <a:solidFill>
                    <a:srgbClr val="FFFFFF"/>
                  </a:solidFill>
                  <a:latin typeface="DOUYU Font" pitchFamily="2" charset="-122"/>
                  <a:ea typeface="DOUYU Font" pitchFamily="2" charset="-122"/>
                </a:rPr>
                <a:t>-</a:t>
              </a:r>
              <a:r>
                <a:rPr lang="zh-CN" altLang="en-US" sz="2400" dirty="0">
                  <a:solidFill>
                    <a:srgbClr val="FFFFFF"/>
                  </a:solidFill>
                  <a:latin typeface="DOUYU Font" pitchFamily="2" charset="-122"/>
                  <a:ea typeface="DOUYU Font" pitchFamily="2" charset="-122"/>
                </a:rPr>
                <a:t>测评服务，低耦合、高扩展性！ </a:t>
              </a:r>
              <a:r>
                <a:rPr lang="zh-CN" altLang="en-US" sz="2400" dirty="0">
                  <a:solidFill>
                    <a:srgbClr val="FF0000"/>
                  </a:solidFill>
                  <a:latin typeface="DOUYU Font" pitchFamily="2" charset="-122"/>
                  <a:ea typeface="DOUYU Font" pitchFamily="2" charset="-122"/>
                </a:rPr>
                <a:t>服务分离部署</a:t>
              </a:r>
              <a:r>
                <a:rPr lang="zh-CN" altLang="en-US" sz="2400" dirty="0">
                  <a:solidFill>
                    <a:srgbClr val="FFFFFF"/>
                  </a:solidFill>
                  <a:latin typeface="DOUYU Font" pitchFamily="2" charset="-122"/>
                  <a:ea typeface="DOUYU Font" pitchFamily="2" charset="-122"/>
                </a:rPr>
                <a:t>，合理分配服务器资源，提高资源利用率！</a:t>
              </a:r>
              <a:endParaRPr lang="zh-CN" altLang="en-US" sz="2400" b="0" i="0" dirty="0">
                <a:solidFill>
                  <a:srgbClr val="FFFFFF"/>
                </a:solidFill>
                <a:effectLst/>
                <a:latin typeface="DOUYU Font" pitchFamily="2" charset="-122"/>
                <a:ea typeface="DOUYU Font" pitchFamily="2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3729732-C11A-EE1B-8306-7DA1422EBD63}"/>
              </a:ext>
            </a:extLst>
          </p:cNvPr>
          <p:cNvGrpSpPr/>
          <p:nvPr/>
        </p:nvGrpSpPr>
        <p:grpSpPr>
          <a:xfrm>
            <a:off x="3989985" y="3644068"/>
            <a:ext cx="7982404" cy="1249368"/>
            <a:chOff x="3900065" y="3024722"/>
            <a:chExt cx="7982404" cy="1800686"/>
          </a:xfrm>
        </p:grpSpPr>
        <p:sp>
          <p:nvSpPr>
            <p:cNvPr id="26" name="矩形: 剪去单角 25">
              <a:extLst>
                <a:ext uri="{FF2B5EF4-FFF2-40B4-BE49-F238E27FC236}">
                  <a16:creationId xmlns:a16="http://schemas.microsoft.com/office/drawing/2014/main" id="{28442B7B-34F1-D8A5-736A-055D8FCC0EB5}"/>
                </a:ext>
              </a:extLst>
            </p:cNvPr>
            <p:cNvSpPr>
              <a:spLocks/>
            </p:cNvSpPr>
            <p:nvPr/>
          </p:nvSpPr>
          <p:spPr>
            <a:xfrm>
              <a:off x="4062970" y="3058837"/>
              <a:ext cx="7819499" cy="1766570"/>
            </a:xfrm>
            <a:prstGeom prst="snip1Rect">
              <a:avLst>
                <a:gd name="adj" fmla="val 9136"/>
              </a:avLst>
            </a:prstGeom>
            <a:solidFill>
              <a:schemeClr val="tx1">
                <a:alpha val="0"/>
              </a:schemeClr>
            </a:soli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E30A70F-B9C0-0839-F065-00A5DE6A8DF4}"/>
                </a:ext>
              </a:extLst>
            </p:cNvPr>
            <p:cNvSpPr txBox="1"/>
            <p:nvPr/>
          </p:nvSpPr>
          <p:spPr>
            <a:xfrm>
              <a:off x="4145329" y="3228478"/>
              <a:ext cx="7622839" cy="15969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采用</a:t>
              </a:r>
              <a:r>
                <a:rPr lang="zh-CN" altLang="en-US" sz="2400" dirty="0">
                  <a:solidFill>
                    <a:srgbClr val="FF0000"/>
                  </a:solidFill>
                  <a:latin typeface="DOUYU Font" pitchFamily="2" charset="-122"/>
                  <a:ea typeface="DOUYU Font" pitchFamily="2" charset="-122"/>
                </a:rPr>
                <a:t>消息队列</a:t>
              </a:r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应对</a:t>
              </a:r>
              <a:r>
                <a:rPr lang="zh-CN" altLang="en-US" sz="2400" dirty="0">
                  <a:solidFill>
                    <a:srgbClr val="FF0000"/>
                  </a:solidFill>
                  <a:latin typeface="DOUYU Font" pitchFamily="2" charset="-122"/>
                  <a:ea typeface="DOUYU Font" pitchFamily="2" charset="-122"/>
                </a:rPr>
                <a:t>高并发</a:t>
              </a:r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测评（如比赛结束前最后半小时），对于较耗时的测评任务采用</a:t>
              </a:r>
              <a:r>
                <a:rPr lang="zh-CN" altLang="en-US" sz="2400" dirty="0">
                  <a:solidFill>
                    <a:srgbClr val="FF0000"/>
                  </a:solidFill>
                  <a:latin typeface="DOUYU Font" pitchFamily="2" charset="-122"/>
                  <a:ea typeface="DOUYU Font" pitchFamily="2" charset="-122"/>
                </a:rPr>
                <a:t>异步通信</a:t>
              </a:r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，避免阻塞主线程后系统卡顿。</a:t>
              </a:r>
            </a:p>
          </p:txBody>
        </p:sp>
        <p:sp>
          <p:nvSpPr>
            <p:cNvPr id="14" name="矩形: 剪去单角 13">
              <a:extLst>
                <a:ext uri="{FF2B5EF4-FFF2-40B4-BE49-F238E27FC236}">
                  <a16:creationId xmlns:a16="http://schemas.microsoft.com/office/drawing/2014/main" id="{0D2C2B0D-C363-4AEF-4167-1F250414BA96}"/>
                </a:ext>
              </a:extLst>
            </p:cNvPr>
            <p:cNvSpPr>
              <a:spLocks/>
            </p:cNvSpPr>
            <p:nvPr/>
          </p:nvSpPr>
          <p:spPr>
            <a:xfrm>
              <a:off x="3900065" y="3024722"/>
              <a:ext cx="405261" cy="212435"/>
            </a:xfrm>
            <a:prstGeom prst="snip1Rect">
              <a:avLst>
                <a:gd name="adj" fmla="val 9136"/>
              </a:avLst>
            </a:prstGeom>
            <a:gradFill>
              <a:gsLst>
                <a:gs pos="5000">
                  <a:schemeClr val="bg1">
                    <a:lumMod val="50000"/>
                    <a:alpha val="20000"/>
                  </a:schemeClr>
                </a:gs>
                <a:gs pos="100000">
                  <a:schemeClr val="accent1">
                    <a:lumMod val="50000"/>
                    <a:alpha val="10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8466EC7-CDC0-2464-5D6B-E1550B26AFF7}"/>
              </a:ext>
            </a:extLst>
          </p:cNvPr>
          <p:cNvGrpSpPr/>
          <p:nvPr/>
        </p:nvGrpSpPr>
        <p:grpSpPr>
          <a:xfrm>
            <a:off x="3915039" y="5049554"/>
            <a:ext cx="7982405" cy="1312440"/>
            <a:chOff x="3900064" y="5294136"/>
            <a:chExt cx="7982405" cy="1312440"/>
          </a:xfrm>
        </p:grpSpPr>
        <p:sp>
          <p:nvSpPr>
            <p:cNvPr id="21" name="矩形: 剪去单角 20">
              <a:extLst>
                <a:ext uri="{FF2B5EF4-FFF2-40B4-BE49-F238E27FC236}">
                  <a16:creationId xmlns:a16="http://schemas.microsoft.com/office/drawing/2014/main" id="{7A3F134A-91BB-E56A-EF91-CF733DE81598}"/>
                </a:ext>
              </a:extLst>
            </p:cNvPr>
            <p:cNvSpPr>
              <a:spLocks/>
            </p:cNvSpPr>
            <p:nvPr/>
          </p:nvSpPr>
          <p:spPr>
            <a:xfrm>
              <a:off x="4062970" y="5407500"/>
              <a:ext cx="7819499" cy="1199076"/>
            </a:xfrm>
            <a:prstGeom prst="snip1Rect">
              <a:avLst>
                <a:gd name="adj" fmla="val 9136"/>
              </a:avLst>
            </a:prstGeom>
            <a:solidFill>
              <a:schemeClr val="tx1">
                <a:alpha val="0"/>
              </a:schemeClr>
            </a:soli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311F5A-89A3-7184-8457-150271ACF4D4}"/>
                </a:ext>
              </a:extLst>
            </p:cNvPr>
            <p:cNvSpPr txBox="1"/>
            <p:nvPr/>
          </p:nvSpPr>
          <p:spPr>
            <a:xfrm>
              <a:off x="4145330" y="5498580"/>
              <a:ext cx="7622839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基于</a:t>
              </a:r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LLM</a:t>
              </a:r>
              <a:r>
                <a:rPr lang="zh-CN" altLang="en-US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的</a:t>
              </a:r>
              <a:r>
                <a:rPr lang="zh-CN" altLang="en-US" sz="2400" b="0" i="0" dirty="0">
                  <a:solidFill>
                    <a:srgbClr val="FF0000"/>
                  </a:solidFill>
                  <a:effectLst/>
                  <a:latin typeface="DOUYU Font" pitchFamily="2" charset="-122"/>
                  <a:ea typeface="DOUYU Font" pitchFamily="2" charset="-122"/>
                </a:rPr>
                <a:t>恶意代码攻击</a:t>
              </a:r>
              <a:r>
                <a:rPr lang="zh-CN" altLang="en-US" sz="2400" dirty="0">
                  <a:solidFill>
                    <a:srgbClr val="FF0000"/>
                  </a:solidFill>
                  <a:latin typeface="DOUYU Font" pitchFamily="2" charset="-122"/>
                  <a:ea typeface="DOUYU Font" pitchFamily="2" charset="-122"/>
                </a:rPr>
                <a:t>检测</a:t>
              </a:r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+</a:t>
              </a:r>
              <a:r>
                <a:rPr lang="zh-CN" altLang="en-US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基于</a:t>
              </a:r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Docker</a:t>
              </a:r>
              <a:r>
                <a:rPr lang="zh-CN" altLang="en-US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的</a:t>
              </a:r>
              <a:r>
                <a:rPr lang="zh-CN" altLang="en-US" sz="2400" b="0" i="0" dirty="0">
                  <a:solidFill>
                    <a:srgbClr val="FF0000"/>
                  </a:solidFill>
                  <a:effectLst/>
                  <a:latin typeface="DOUYU Font" pitchFamily="2" charset="-122"/>
                  <a:ea typeface="DOUYU Font" pitchFamily="2" charset="-122"/>
                </a:rPr>
                <a:t>虚拟环境隔离</a:t>
              </a:r>
              <a:r>
                <a:rPr lang="zh-CN" altLang="en-US" sz="2400" b="0" i="0" dirty="0">
                  <a:solidFill>
                    <a:schemeClr val="bg1"/>
                  </a:solidFill>
                  <a:effectLst/>
                  <a:latin typeface="DOUYU Font" pitchFamily="2" charset="-122"/>
                  <a:ea typeface="DOUYU Font" pitchFamily="2" charset="-122"/>
                </a:rPr>
                <a:t>！双管齐下！实现更强大的代码安全性检测，实现更</a:t>
              </a:r>
              <a:r>
                <a:rPr lang="zh-CN" altLang="en-US" sz="2400" dirty="0">
                  <a:solidFill>
                    <a:schemeClr val="bg1"/>
                  </a:solidFill>
                  <a:latin typeface="DOUYU Font" pitchFamily="2" charset="-122"/>
                  <a:ea typeface="DOUYU Font" pitchFamily="2" charset="-122"/>
                </a:rPr>
                <a:t>高的隔离程度！</a:t>
              </a:r>
            </a:p>
          </p:txBody>
        </p:sp>
        <p:sp>
          <p:nvSpPr>
            <p:cNvPr id="23" name="矩形: 剪去单角 22">
              <a:extLst>
                <a:ext uri="{FF2B5EF4-FFF2-40B4-BE49-F238E27FC236}">
                  <a16:creationId xmlns:a16="http://schemas.microsoft.com/office/drawing/2014/main" id="{DE2A4170-D273-73CA-6923-860AA3217315}"/>
                </a:ext>
              </a:extLst>
            </p:cNvPr>
            <p:cNvSpPr>
              <a:spLocks/>
            </p:cNvSpPr>
            <p:nvPr/>
          </p:nvSpPr>
          <p:spPr>
            <a:xfrm>
              <a:off x="3900064" y="5294136"/>
              <a:ext cx="405261" cy="212435"/>
            </a:xfrm>
            <a:prstGeom prst="snip1Rect">
              <a:avLst>
                <a:gd name="adj" fmla="val 9136"/>
              </a:avLst>
            </a:prstGeom>
            <a:gradFill>
              <a:gsLst>
                <a:gs pos="5000">
                  <a:schemeClr val="bg1">
                    <a:lumMod val="50000"/>
                    <a:alpha val="20000"/>
                  </a:schemeClr>
                </a:gs>
                <a:gs pos="100000">
                  <a:schemeClr val="accent1">
                    <a:lumMod val="50000"/>
                    <a:alpha val="10000"/>
                  </a:schemeClr>
                </a:gs>
              </a:gsLst>
              <a:lin ang="2700000" scaled="1"/>
            </a:gradFill>
            <a:ln w="12700">
              <a:gradFill flip="none" rotWithShape="1">
                <a:gsLst>
                  <a:gs pos="5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44500" sx="98000" sy="98000" algn="ctr" rotWithShape="0">
                <a:schemeClr val="accent1">
                  <a:lumMod val="20000"/>
                  <a:lumOff val="8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05F069E-4DB6-2D4D-1DF5-CB6510CFFE80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75E123-EA45-F544-6C56-6614645A4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49" y="2888342"/>
            <a:ext cx="3403814" cy="23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30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2013 - 2022 主题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1421</TotalTime>
  <Words>1521</Words>
  <Application>Microsoft Office PowerPoint</Application>
  <PresentationFormat>宽屏</PresentationFormat>
  <Paragraphs>188</Paragraphs>
  <Slides>30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三极力量体简-粗</vt:lpstr>
      <vt:lpstr>微软雅黑</vt:lpstr>
      <vt:lpstr>宋体</vt:lpstr>
      <vt:lpstr>Calibri</vt:lpstr>
      <vt:lpstr>Impact</vt:lpstr>
      <vt:lpstr>ROG Fonts</vt:lpstr>
      <vt:lpstr>DOUYU Font</vt:lpstr>
      <vt:lpstr>等线</vt:lpstr>
      <vt:lpstr>Calibri Light</vt:lpstr>
      <vt:lpstr>Office 2013 - 2022 主题</vt:lpstr>
      <vt:lpstr>1_Office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周正</dc:creator>
  <cp:lastModifiedBy>BINGYE ZHOU</cp:lastModifiedBy>
  <cp:revision>137</cp:revision>
  <cp:lastPrinted>2025-02-24T12:18:33Z</cp:lastPrinted>
  <dcterms:created xsi:type="dcterms:W3CDTF">2022-06-27T08:58:38Z</dcterms:created>
  <dcterms:modified xsi:type="dcterms:W3CDTF">2025-05-06T08:17:48Z</dcterms:modified>
</cp:coreProperties>
</file>